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2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6CBD27-3268-45AE-AF80-FFC1145B9D7C}" type="doc">
      <dgm:prSet loTypeId="urn:microsoft.com/office/officeart/2005/8/layout/process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5F3650-9430-4BE8-B2F1-8E6347DC50D8}">
      <dgm:prSet phldrT="[Текст]" custT="1"/>
      <dgm:spPr/>
      <dgm:t>
        <a:bodyPr/>
        <a:lstStyle/>
        <a:p>
          <a:r>
            <a:rPr lang="ru-RU" sz="2000" b="1" dirty="0"/>
            <a:t>Федеральный закон от 29.12.2012 № 273-ФЗ «Об образовании в Российской Федерации» </a:t>
          </a:r>
        </a:p>
        <a:p>
          <a:r>
            <a:rPr lang="ru-RU" sz="2000" b="1" dirty="0"/>
            <a:t>(в редакции от 31.07.2020 № 304-ФЗ)</a:t>
          </a:r>
        </a:p>
      </dgm:t>
    </dgm:pt>
    <dgm:pt modelId="{4F5DEDE4-A50A-417D-8F38-FCFDF7276A1E}" type="parTrans" cxnId="{4F76706B-8FF2-4FC6-80B8-84258E721CD0}">
      <dgm:prSet/>
      <dgm:spPr/>
      <dgm:t>
        <a:bodyPr/>
        <a:lstStyle/>
        <a:p>
          <a:endParaRPr lang="ru-RU" sz="2000"/>
        </a:p>
      </dgm:t>
    </dgm:pt>
    <dgm:pt modelId="{77202FF9-854D-416A-9599-810C828F9E28}" type="sibTrans" cxnId="{4F76706B-8FF2-4FC6-80B8-84258E721CD0}">
      <dgm:prSet/>
      <dgm:spPr/>
      <dgm:t>
        <a:bodyPr/>
        <a:lstStyle/>
        <a:p>
          <a:endParaRPr lang="ru-RU" sz="2000"/>
        </a:p>
      </dgm:t>
    </dgm:pt>
    <dgm:pt modelId="{F6CE0A5C-6F95-471E-9054-E2CADA664082}">
      <dgm:prSet phldrT="[Текст]" custT="1"/>
      <dgm:spPr/>
      <dgm:t>
        <a:bodyPr/>
        <a:lstStyle/>
        <a:p>
          <a:r>
            <a:rPr lang="ru-RU" sz="2000" b="1"/>
            <a:t>Федеральный государственный образовательный стандарт НОО и ООО</a:t>
          </a:r>
        </a:p>
        <a:p>
          <a:r>
            <a:rPr lang="ru-RU" sz="2000" b="1"/>
            <a:t>(приказы от 31.05.2021 №286 и №287)</a:t>
          </a:r>
          <a:endParaRPr lang="ru-RU" sz="2000" b="1" dirty="0"/>
        </a:p>
      </dgm:t>
    </dgm:pt>
    <dgm:pt modelId="{2247114C-E812-4383-B003-3AD6096D4DC9}" type="parTrans" cxnId="{643B2DB9-D90F-42B7-A63B-89F0A1D1B1E8}">
      <dgm:prSet/>
      <dgm:spPr/>
      <dgm:t>
        <a:bodyPr/>
        <a:lstStyle/>
        <a:p>
          <a:endParaRPr lang="ru-RU" sz="2000"/>
        </a:p>
      </dgm:t>
    </dgm:pt>
    <dgm:pt modelId="{4F4B6789-4A2F-458D-9A62-94404E787DCA}" type="sibTrans" cxnId="{643B2DB9-D90F-42B7-A63B-89F0A1D1B1E8}">
      <dgm:prSet/>
      <dgm:spPr/>
      <dgm:t>
        <a:bodyPr/>
        <a:lstStyle/>
        <a:p>
          <a:endParaRPr lang="ru-RU" sz="2000"/>
        </a:p>
      </dgm:t>
    </dgm:pt>
    <dgm:pt modelId="{37DB1819-92F0-462E-A150-F50D8CAE7C5C}">
      <dgm:prSet phldrT="[Текст]" custT="1"/>
      <dgm:spPr/>
      <dgm:t>
        <a:bodyPr/>
        <a:lstStyle/>
        <a:p>
          <a:r>
            <a:rPr lang="ru-RU" sz="2000" b="1" dirty="0"/>
            <a:t>Примерная основная образовательная программа НОО и ООО (проект)</a:t>
          </a:r>
        </a:p>
      </dgm:t>
    </dgm:pt>
    <dgm:pt modelId="{FAAE3A5C-7DAC-475C-BF92-693E38FF8914}" type="parTrans" cxnId="{F5133BE5-29CA-4922-8E57-AD8418FA588E}">
      <dgm:prSet/>
      <dgm:spPr/>
      <dgm:t>
        <a:bodyPr/>
        <a:lstStyle/>
        <a:p>
          <a:endParaRPr lang="ru-RU" sz="2000"/>
        </a:p>
      </dgm:t>
    </dgm:pt>
    <dgm:pt modelId="{FD7941E0-4511-474F-A93C-FE488D63C360}" type="sibTrans" cxnId="{F5133BE5-29CA-4922-8E57-AD8418FA588E}">
      <dgm:prSet/>
      <dgm:spPr/>
      <dgm:t>
        <a:bodyPr/>
        <a:lstStyle/>
        <a:p>
          <a:endParaRPr lang="ru-RU" sz="2000"/>
        </a:p>
      </dgm:t>
    </dgm:pt>
    <dgm:pt modelId="{A34A5B8D-5C52-4756-94E7-EE8D4BE96771}">
      <dgm:prSet phldrT="[Текст]" custT="1"/>
      <dgm:spPr/>
      <dgm:t>
        <a:bodyPr/>
        <a:lstStyle/>
        <a:p>
          <a:r>
            <a:rPr lang="ru-RU" sz="2000" b="1" dirty="0"/>
            <a:t>Примерные рабочие программы НОО (16 программ) и ООО (22 программы) </a:t>
          </a:r>
        </a:p>
        <a:p>
          <a:r>
            <a:rPr lang="ru-RU" sz="1800" b="1" dirty="0"/>
            <a:t>(одобрены решением федерального учебно-методического объединения по общему образованию, протокол 3/21 от 27.09.2021)</a:t>
          </a:r>
        </a:p>
      </dgm:t>
    </dgm:pt>
    <dgm:pt modelId="{7DFA668C-029F-4B85-BED7-088DE4CE7506}" type="sibTrans" cxnId="{7796A82C-5E00-4636-9340-37E4DF626B44}">
      <dgm:prSet/>
      <dgm:spPr/>
      <dgm:t>
        <a:bodyPr/>
        <a:lstStyle/>
        <a:p>
          <a:endParaRPr lang="ru-RU" sz="2000"/>
        </a:p>
      </dgm:t>
    </dgm:pt>
    <dgm:pt modelId="{BB95FB58-8D86-48AA-89CA-51101E2EA837}" type="parTrans" cxnId="{7796A82C-5E00-4636-9340-37E4DF626B44}">
      <dgm:prSet/>
      <dgm:spPr/>
      <dgm:t>
        <a:bodyPr/>
        <a:lstStyle/>
        <a:p>
          <a:endParaRPr lang="ru-RU" sz="2000"/>
        </a:p>
      </dgm:t>
    </dgm:pt>
    <dgm:pt modelId="{19604848-7AEC-4A37-9E75-153542FEA596}" type="pres">
      <dgm:prSet presAssocID="{686CBD27-3268-45AE-AF80-FFC1145B9D7C}" presName="Name0" presStyleCnt="0">
        <dgm:presLayoutVars>
          <dgm:dir/>
          <dgm:animLvl val="lvl"/>
          <dgm:resizeHandles val="exact"/>
        </dgm:presLayoutVars>
      </dgm:prSet>
      <dgm:spPr/>
    </dgm:pt>
    <dgm:pt modelId="{C96FEAE0-FA93-4B61-BEDE-85BD70EF3E75}" type="pres">
      <dgm:prSet presAssocID="{37DB1819-92F0-462E-A150-F50D8CAE7C5C}" presName="boxAndChildren" presStyleCnt="0"/>
      <dgm:spPr/>
    </dgm:pt>
    <dgm:pt modelId="{9815C655-7D50-4DDB-969A-9A93E37BB39F}" type="pres">
      <dgm:prSet presAssocID="{37DB1819-92F0-462E-A150-F50D8CAE7C5C}" presName="parentTextBox" presStyleLbl="node1" presStyleIdx="0" presStyleCnt="4" custLinFactNeighborY="-993"/>
      <dgm:spPr/>
    </dgm:pt>
    <dgm:pt modelId="{2B227650-242C-4F2D-B8FC-1B9F7E2FD05F}" type="pres">
      <dgm:prSet presAssocID="{7DFA668C-029F-4B85-BED7-088DE4CE7506}" presName="sp" presStyleCnt="0"/>
      <dgm:spPr/>
    </dgm:pt>
    <dgm:pt modelId="{9E095565-A050-4E17-8E22-9EEF2DDE431A}" type="pres">
      <dgm:prSet presAssocID="{A34A5B8D-5C52-4756-94E7-EE8D4BE96771}" presName="arrowAndChildren" presStyleCnt="0"/>
      <dgm:spPr/>
    </dgm:pt>
    <dgm:pt modelId="{37C3A5C9-94A5-4C26-8C24-77797D91198F}" type="pres">
      <dgm:prSet presAssocID="{A34A5B8D-5C52-4756-94E7-EE8D4BE96771}" presName="parentTextArrow" presStyleLbl="node1" presStyleIdx="1" presStyleCnt="4"/>
      <dgm:spPr/>
    </dgm:pt>
    <dgm:pt modelId="{9C304E1D-C7CF-4F3A-B62F-4FED13ED69A3}" type="pres">
      <dgm:prSet presAssocID="{4F4B6789-4A2F-458D-9A62-94404E787DCA}" presName="sp" presStyleCnt="0"/>
      <dgm:spPr/>
    </dgm:pt>
    <dgm:pt modelId="{3AD42CE5-EA26-4EB1-A73E-05ED9FE22F53}" type="pres">
      <dgm:prSet presAssocID="{F6CE0A5C-6F95-471E-9054-E2CADA664082}" presName="arrowAndChildren" presStyleCnt="0"/>
      <dgm:spPr/>
    </dgm:pt>
    <dgm:pt modelId="{CB6E7843-7279-4FE9-8857-5210427E5448}" type="pres">
      <dgm:prSet presAssocID="{F6CE0A5C-6F95-471E-9054-E2CADA664082}" presName="parentTextArrow" presStyleLbl="node1" presStyleIdx="2" presStyleCnt="4"/>
      <dgm:spPr/>
    </dgm:pt>
    <dgm:pt modelId="{5BE6A719-BE36-40C1-8B1A-8D186B47646F}" type="pres">
      <dgm:prSet presAssocID="{77202FF9-854D-416A-9599-810C828F9E28}" presName="sp" presStyleCnt="0"/>
      <dgm:spPr/>
    </dgm:pt>
    <dgm:pt modelId="{489C59E2-6D1F-4801-BC06-A1810D081A64}" type="pres">
      <dgm:prSet presAssocID="{385F3650-9430-4BE8-B2F1-8E6347DC50D8}" presName="arrowAndChildren" presStyleCnt="0"/>
      <dgm:spPr/>
    </dgm:pt>
    <dgm:pt modelId="{CA6156FA-4B6B-448B-8BB2-78C69886609A}" type="pres">
      <dgm:prSet presAssocID="{385F3650-9430-4BE8-B2F1-8E6347DC50D8}" presName="parentTextArrow" presStyleLbl="node1" presStyleIdx="3" presStyleCnt="4"/>
      <dgm:spPr/>
    </dgm:pt>
  </dgm:ptLst>
  <dgm:cxnLst>
    <dgm:cxn modelId="{3D5E4A26-09E7-4E53-A847-D45F6008EC99}" type="presOf" srcId="{37DB1819-92F0-462E-A150-F50D8CAE7C5C}" destId="{9815C655-7D50-4DDB-969A-9A93E37BB39F}" srcOrd="0" destOrd="0" presId="urn:microsoft.com/office/officeart/2005/8/layout/process4"/>
    <dgm:cxn modelId="{7796A82C-5E00-4636-9340-37E4DF626B44}" srcId="{686CBD27-3268-45AE-AF80-FFC1145B9D7C}" destId="{A34A5B8D-5C52-4756-94E7-EE8D4BE96771}" srcOrd="2" destOrd="0" parTransId="{BB95FB58-8D86-48AA-89CA-51101E2EA837}" sibTransId="{7DFA668C-029F-4B85-BED7-088DE4CE7506}"/>
    <dgm:cxn modelId="{E636182F-1D1D-4941-8874-8E7320D97277}" type="presOf" srcId="{385F3650-9430-4BE8-B2F1-8E6347DC50D8}" destId="{CA6156FA-4B6B-448B-8BB2-78C69886609A}" srcOrd="0" destOrd="0" presId="urn:microsoft.com/office/officeart/2005/8/layout/process4"/>
    <dgm:cxn modelId="{4F76706B-8FF2-4FC6-80B8-84258E721CD0}" srcId="{686CBD27-3268-45AE-AF80-FFC1145B9D7C}" destId="{385F3650-9430-4BE8-B2F1-8E6347DC50D8}" srcOrd="0" destOrd="0" parTransId="{4F5DEDE4-A50A-417D-8F38-FCFDF7276A1E}" sibTransId="{77202FF9-854D-416A-9599-810C828F9E28}"/>
    <dgm:cxn modelId="{F27FED58-FD18-4116-9434-348DEA259147}" type="presOf" srcId="{A34A5B8D-5C52-4756-94E7-EE8D4BE96771}" destId="{37C3A5C9-94A5-4C26-8C24-77797D91198F}" srcOrd="0" destOrd="0" presId="urn:microsoft.com/office/officeart/2005/8/layout/process4"/>
    <dgm:cxn modelId="{643B2DB9-D90F-42B7-A63B-89F0A1D1B1E8}" srcId="{686CBD27-3268-45AE-AF80-FFC1145B9D7C}" destId="{F6CE0A5C-6F95-471E-9054-E2CADA664082}" srcOrd="1" destOrd="0" parTransId="{2247114C-E812-4383-B003-3AD6096D4DC9}" sibTransId="{4F4B6789-4A2F-458D-9A62-94404E787DCA}"/>
    <dgm:cxn modelId="{F5133BE5-29CA-4922-8E57-AD8418FA588E}" srcId="{686CBD27-3268-45AE-AF80-FFC1145B9D7C}" destId="{37DB1819-92F0-462E-A150-F50D8CAE7C5C}" srcOrd="3" destOrd="0" parTransId="{FAAE3A5C-7DAC-475C-BF92-693E38FF8914}" sibTransId="{FD7941E0-4511-474F-A93C-FE488D63C360}"/>
    <dgm:cxn modelId="{AF6887FA-9BC4-45B9-B503-85E738919014}" type="presOf" srcId="{686CBD27-3268-45AE-AF80-FFC1145B9D7C}" destId="{19604848-7AEC-4A37-9E75-153542FEA596}" srcOrd="0" destOrd="0" presId="urn:microsoft.com/office/officeart/2005/8/layout/process4"/>
    <dgm:cxn modelId="{DA9FF9FB-F759-46CC-B3E7-923C54D6D83C}" type="presOf" srcId="{F6CE0A5C-6F95-471E-9054-E2CADA664082}" destId="{CB6E7843-7279-4FE9-8857-5210427E5448}" srcOrd="0" destOrd="0" presId="urn:microsoft.com/office/officeart/2005/8/layout/process4"/>
    <dgm:cxn modelId="{2482A1A0-9C0F-4EDA-A31A-7D8F37AD8FFA}" type="presParOf" srcId="{19604848-7AEC-4A37-9E75-153542FEA596}" destId="{C96FEAE0-FA93-4B61-BEDE-85BD70EF3E75}" srcOrd="0" destOrd="0" presId="urn:microsoft.com/office/officeart/2005/8/layout/process4"/>
    <dgm:cxn modelId="{0D5647E5-B9BA-485C-BAC8-57588117117D}" type="presParOf" srcId="{C96FEAE0-FA93-4B61-BEDE-85BD70EF3E75}" destId="{9815C655-7D50-4DDB-969A-9A93E37BB39F}" srcOrd="0" destOrd="0" presId="urn:microsoft.com/office/officeart/2005/8/layout/process4"/>
    <dgm:cxn modelId="{569A66B0-0359-4E1F-8A91-33ED11A46636}" type="presParOf" srcId="{19604848-7AEC-4A37-9E75-153542FEA596}" destId="{2B227650-242C-4F2D-B8FC-1B9F7E2FD05F}" srcOrd="1" destOrd="0" presId="urn:microsoft.com/office/officeart/2005/8/layout/process4"/>
    <dgm:cxn modelId="{67E06855-C02B-4230-AD39-BFFE014D7FA9}" type="presParOf" srcId="{19604848-7AEC-4A37-9E75-153542FEA596}" destId="{9E095565-A050-4E17-8E22-9EEF2DDE431A}" srcOrd="2" destOrd="0" presId="urn:microsoft.com/office/officeart/2005/8/layout/process4"/>
    <dgm:cxn modelId="{6220BE67-1D97-49A1-9ADD-AB0756743065}" type="presParOf" srcId="{9E095565-A050-4E17-8E22-9EEF2DDE431A}" destId="{37C3A5C9-94A5-4C26-8C24-77797D91198F}" srcOrd="0" destOrd="0" presId="urn:microsoft.com/office/officeart/2005/8/layout/process4"/>
    <dgm:cxn modelId="{0216892D-429B-4F02-A01F-F5541633510F}" type="presParOf" srcId="{19604848-7AEC-4A37-9E75-153542FEA596}" destId="{9C304E1D-C7CF-4F3A-B62F-4FED13ED69A3}" srcOrd="3" destOrd="0" presId="urn:microsoft.com/office/officeart/2005/8/layout/process4"/>
    <dgm:cxn modelId="{82EF1B10-ABDE-4671-BA96-3F317A74C233}" type="presParOf" srcId="{19604848-7AEC-4A37-9E75-153542FEA596}" destId="{3AD42CE5-EA26-4EB1-A73E-05ED9FE22F53}" srcOrd="4" destOrd="0" presId="urn:microsoft.com/office/officeart/2005/8/layout/process4"/>
    <dgm:cxn modelId="{57AE2659-68AB-4C48-AE93-C5642A52C377}" type="presParOf" srcId="{3AD42CE5-EA26-4EB1-A73E-05ED9FE22F53}" destId="{CB6E7843-7279-4FE9-8857-5210427E5448}" srcOrd="0" destOrd="0" presId="urn:microsoft.com/office/officeart/2005/8/layout/process4"/>
    <dgm:cxn modelId="{CD406489-41B2-4424-A7E3-A55759288611}" type="presParOf" srcId="{19604848-7AEC-4A37-9E75-153542FEA596}" destId="{5BE6A719-BE36-40C1-8B1A-8D186B47646F}" srcOrd="5" destOrd="0" presId="urn:microsoft.com/office/officeart/2005/8/layout/process4"/>
    <dgm:cxn modelId="{4294BF48-82A9-4962-8C14-6DE6D2C35FE2}" type="presParOf" srcId="{19604848-7AEC-4A37-9E75-153542FEA596}" destId="{489C59E2-6D1F-4801-BC06-A1810D081A64}" srcOrd="6" destOrd="0" presId="urn:microsoft.com/office/officeart/2005/8/layout/process4"/>
    <dgm:cxn modelId="{3280007C-CF31-4721-B375-45D7F90578A8}" type="presParOf" srcId="{489C59E2-6D1F-4801-BC06-A1810D081A64}" destId="{CA6156FA-4B6B-448B-8BB2-78C69886609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AA0644-55DE-4702-AA82-505F66AED3D2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86DBA-36ED-4F57-815A-BE4E86060AC4}">
      <dgm:prSet phldrT="[Текст]" custT="1"/>
      <dgm:spPr/>
      <dgm:t>
        <a:bodyPr/>
        <a:lstStyle/>
        <a:p>
          <a:r>
            <a:rPr lang="ru-RU" sz="1600" b="1" dirty="0"/>
            <a:t>С 15 сентября 2021г. </a:t>
          </a:r>
        </a:p>
        <a:p>
          <a:r>
            <a:rPr lang="ru-RU" sz="1600" b="1" dirty="0"/>
            <a:t>по 30 апреля 2022г.</a:t>
          </a:r>
        </a:p>
      </dgm:t>
    </dgm:pt>
    <dgm:pt modelId="{59904A29-6313-4D20-92D9-44012C092248}" type="parTrans" cxnId="{7CC73410-6899-44F8-BA26-9AB6136067DE}">
      <dgm:prSet/>
      <dgm:spPr/>
      <dgm:t>
        <a:bodyPr/>
        <a:lstStyle/>
        <a:p>
          <a:endParaRPr lang="ru-RU" b="1"/>
        </a:p>
      </dgm:t>
    </dgm:pt>
    <dgm:pt modelId="{C3AE1A84-651A-4F2B-BF1D-08345B3E1934}" type="sibTrans" cxnId="{7CC73410-6899-44F8-BA26-9AB6136067DE}">
      <dgm:prSet/>
      <dgm:spPr/>
      <dgm:t>
        <a:bodyPr/>
        <a:lstStyle/>
        <a:p>
          <a:endParaRPr lang="ru-RU" b="1"/>
        </a:p>
      </dgm:t>
    </dgm:pt>
    <dgm:pt modelId="{67E98100-678E-4276-8357-B7DCEF7F177B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B050"/>
              </a:solidFill>
            </a:rPr>
            <a:t>Основной период</a:t>
          </a:r>
        </a:p>
      </dgm:t>
    </dgm:pt>
    <dgm:pt modelId="{50DD943D-97C3-41D8-A769-C80BF6D851D5}" type="parTrans" cxnId="{2A9EF25F-FFBF-4B1E-9CD3-EDB399E5BF52}">
      <dgm:prSet/>
      <dgm:spPr/>
      <dgm:t>
        <a:bodyPr/>
        <a:lstStyle/>
        <a:p>
          <a:endParaRPr lang="ru-RU" b="1"/>
        </a:p>
      </dgm:t>
    </dgm:pt>
    <dgm:pt modelId="{DB933075-A367-4E38-AE15-DE2361C21C17}" type="sibTrans" cxnId="{2A9EF25F-FFBF-4B1E-9CD3-EDB399E5BF52}">
      <dgm:prSet/>
      <dgm:spPr/>
      <dgm:t>
        <a:bodyPr/>
        <a:lstStyle/>
        <a:p>
          <a:endParaRPr lang="ru-RU" b="1"/>
        </a:p>
      </dgm:t>
    </dgm:pt>
    <dgm:pt modelId="{6DEB8F9E-821F-454D-BED5-AE4A2A017C65}">
      <dgm:prSet phldrT="[Текст]" custT="1"/>
      <dgm:spPr/>
      <dgm:t>
        <a:bodyPr/>
        <a:lstStyle/>
        <a:p>
          <a:r>
            <a:rPr lang="ru-RU" sz="1600" b="1" u="sng" dirty="0"/>
            <a:t>1 этап </a:t>
          </a:r>
        </a:p>
        <a:p>
          <a:r>
            <a:rPr lang="ru-RU" sz="1600" b="1" dirty="0"/>
            <a:t>с 15 сентября по </a:t>
          </a:r>
        </a:p>
        <a:p>
          <a:r>
            <a:rPr lang="ru-RU" sz="1600" b="1" dirty="0"/>
            <a:t>10 декабря 2021г.</a:t>
          </a:r>
          <a:endParaRPr lang="en-US" sz="1600" b="1" dirty="0"/>
        </a:p>
        <a:p>
          <a:r>
            <a:rPr lang="ru-RU" sz="1600" b="1" dirty="0">
              <a:solidFill>
                <a:srgbClr val="C00000"/>
              </a:solidFill>
            </a:rPr>
            <a:t>Анкета - 177</a:t>
          </a:r>
        </a:p>
      </dgm:t>
    </dgm:pt>
    <dgm:pt modelId="{38419288-5FE5-4922-A0E4-5E1AE343CA96}" type="parTrans" cxnId="{5E13E34A-C4B1-4265-9E79-40102C32548C}">
      <dgm:prSet/>
      <dgm:spPr/>
      <dgm:t>
        <a:bodyPr/>
        <a:lstStyle/>
        <a:p>
          <a:endParaRPr lang="ru-RU" b="1"/>
        </a:p>
      </dgm:t>
    </dgm:pt>
    <dgm:pt modelId="{F1D0CCA6-7B63-4A95-A5B1-66BE9859F9F0}" type="sibTrans" cxnId="{5E13E34A-C4B1-4265-9E79-40102C32548C}">
      <dgm:prSet/>
      <dgm:spPr/>
      <dgm:t>
        <a:bodyPr/>
        <a:lstStyle/>
        <a:p>
          <a:endParaRPr lang="ru-RU" b="1"/>
        </a:p>
      </dgm:t>
    </dgm:pt>
    <dgm:pt modelId="{ABA80A05-7705-4D55-901E-3E2CDAE22CD2}">
      <dgm:prSet phldrT="[Текст]" custT="1"/>
      <dgm:spPr/>
      <dgm:t>
        <a:bodyPr/>
        <a:lstStyle/>
        <a:p>
          <a:r>
            <a:rPr lang="ru-RU" sz="1600" b="1" u="sng" dirty="0"/>
            <a:t>2 этап</a:t>
          </a:r>
        </a:p>
        <a:p>
          <a:r>
            <a:rPr lang="ru-RU" sz="1600" b="1" dirty="0"/>
            <a:t>с 11 января по </a:t>
          </a:r>
        </a:p>
        <a:p>
          <a:r>
            <a:rPr lang="ru-RU" sz="1600" b="1" dirty="0"/>
            <a:t>30 апреля 2022г.</a:t>
          </a:r>
        </a:p>
        <a:p>
          <a:r>
            <a:rPr lang="ru-RU" sz="1400" b="1" dirty="0">
              <a:solidFill>
                <a:srgbClr val="C00000"/>
              </a:solidFill>
            </a:rPr>
            <a:t>Анкета – 87</a:t>
          </a:r>
        </a:p>
        <a:p>
          <a:r>
            <a:rPr lang="ru-RU" sz="1400" b="1" dirty="0">
              <a:solidFill>
                <a:srgbClr val="C00000"/>
              </a:solidFill>
            </a:rPr>
            <a:t>Наблюдение 67</a:t>
          </a:r>
        </a:p>
      </dgm:t>
    </dgm:pt>
    <dgm:pt modelId="{5AE23CFD-C567-441B-9F97-867EA88A7BDD}" type="parTrans" cxnId="{45811982-479A-4D44-B0C0-CA47E081858A}">
      <dgm:prSet/>
      <dgm:spPr/>
      <dgm:t>
        <a:bodyPr/>
        <a:lstStyle/>
        <a:p>
          <a:endParaRPr lang="ru-RU" b="1"/>
        </a:p>
      </dgm:t>
    </dgm:pt>
    <dgm:pt modelId="{C895BDEA-0E41-4EFD-98A2-A533B055E47D}" type="sibTrans" cxnId="{45811982-479A-4D44-B0C0-CA47E081858A}">
      <dgm:prSet/>
      <dgm:spPr/>
      <dgm:t>
        <a:bodyPr/>
        <a:lstStyle/>
        <a:p>
          <a:endParaRPr lang="ru-RU" b="1"/>
        </a:p>
      </dgm:t>
    </dgm:pt>
    <dgm:pt modelId="{C4642B6D-A777-4E44-9489-89E8E4A2C144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B050"/>
              </a:solidFill>
            </a:rPr>
            <a:t>Дополнительный период</a:t>
          </a:r>
        </a:p>
      </dgm:t>
    </dgm:pt>
    <dgm:pt modelId="{9E131EE4-19AD-4988-A101-595357242634}" type="parTrans" cxnId="{5C60F4F2-96B5-4F08-AC60-45FFA85428DA}">
      <dgm:prSet/>
      <dgm:spPr/>
      <dgm:t>
        <a:bodyPr/>
        <a:lstStyle/>
        <a:p>
          <a:endParaRPr lang="ru-RU" b="1"/>
        </a:p>
      </dgm:t>
    </dgm:pt>
    <dgm:pt modelId="{0BA48EDC-EC8D-42AA-8094-70596ACBA445}" type="sibTrans" cxnId="{5C60F4F2-96B5-4F08-AC60-45FFA85428DA}">
      <dgm:prSet/>
      <dgm:spPr/>
      <dgm:t>
        <a:bodyPr/>
        <a:lstStyle/>
        <a:p>
          <a:endParaRPr lang="ru-RU" b="1"/>
        </a:p>
      </dgm:t>
    </dgm:pt>
    <dgm:pt modelId="{32E183AC-403C-434A-8E7E-F9D030190E2B}">
      <dgm:prSet phldrT="[Текст]" custT="1"/>
      <dgm:spPr/>
      <dgm:t>
        <a:bodyPr/>
        <a:lstStyle/>
        <a:p>
          <a:endParaRPr lang="ru-RU" sz="1600" b="1" dirty="0"/>
        </a:p>
        <a:p>
          <a:r>
            <a:rPr lang="ru-RU" sz="1600" b="1" dirty="0"/>
            <a:t>с 1 февраля по </a:t>
          </a:r>
        </a:p>
        <a:p>
          <a:r>
            <a:rPr lang="ru-RU" sz="1600" b="1" dirty="0"/>
            <a:t>30 марта 2022г.</a:t>
          </a:r>
        </a:p>
        <a:p>
          <a:r>
            <a:rPr lang="ru-RU" sz="1600" b="1" dirty="0">
              <a:solidFill>
                <a:srgbClr val="C00000"/>
              </a:solidFill>
            </a:rPr>
            <a:t>Анкета </a:t>
          </a:r>
          <a:r>
            <a:rPr lang="ru-RU" sz="1600" b="1">
              <a:solidFill>
                <a:srgbClr val="C00000"/>
              </a:solidFill>
            </a:rPr>
            <a:t>- 50</a:t>
          </a:r>
          <a:endParaRPr lang="ru-RU" sz="1600" b="1" dirty="0">
            <a:solidFill>
              <a:srgbClr val="C00000"/>
            </a:solidFill>
          </a:endParaRPr>
        </a:p>
      </dgm:t>
    </dgm:pt>
    <dgm:pt modelId="{2847E76A-C33F-4C81-B125-40BA3017EE83}" type="parTrans" cxnId="{EFDCBB07-AED9-47D7-95B5-889FEAD6E494}">
      <dgm:prSet/>
      <dgm:spPr/>
      <dgm:t>
        <a:bodyPr/>
        <a:lstStyle/>
        <a:p>
          <a:endParaRPr lang="ru-RU" b="1"/>
        </a:p>
      </dgm:t>
    </dgm:pt>
    <dgm:pt modelId="{70DD766B-34BC-4B94-8F36-E9CA010BBF6E}" type="sibTrans" cxnId="{EFDCBB07-AED9-47D7-95B5-889FEAD6E494}">
      <dgm:prSet/>
      <dgm:spPr/>
      <dgm:t>
        <a:bodyPr/>
        <a:lstStyle/>
        <a:p>
          <a:endParaRPr lang="ru-RU" b="1"/>
        </a:p>
      </dgm:t>
    </dgm:pt>
    <dgm:pt modelId="{55B34511-CF7D-470B-BEA2-B0C1A13EEA77}" type="pres">
      <dgm:prSet presAssocID="{6DAA0644-55DE-4702-AA82-505F66AED3D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50926B5-21CD-4A06-B333-80CBEEDDF31B}" type="pres">
      <dgm:prSet presAssocID="{E8686DBA-36ED-4F57-815A-BE4E86060AC4}" presName="hierRoot1" presStyleCnt="0"/>
      <dgm:spPr/>
    </dgm:pt>
    <dgm:pt modelId="{F5BF8CD7-1B99-4C96-94DE-F8CC05D5282E}" type="pres">
      <dgm:prSet presAssocID="{E8686DBA-36ED-4F57-815A-BE4E86060AC4}" presName="composite" presStyleCnt="0"/>
      <dgm:spPr/>
    </dgm:pt>
    <dgm:pt modelId="{8F4297FE-8AA7-4B70-9CF8-3A3CA5545EC1}" type="pres">
      <dgm:prSet presAssocID="{E8686DBA-36ED-4F57-815A-BE4E86060AC4}" presName="background" presStyleLbl="node0" presStyleIdx="0" presStyleCnt="1"/>
      <dgm:spPr/>
    </dgm:pt>
    <dgm:pt modelId="{F8109739-70DF-4EB2-AB43-B4334F0B109C}" type="pres">
      <dgm:prSet presAssocID="{E8686DBA-36ED-4F57-815A-BE4E86060AC4}" presName="text" presStyleLbl="fgAcc0" presStyleIdx="0" presStyleCnt="1">
        <dgm:presLayoutVars>
          <dgm:chPref val="3"/>
        </dgm:presLayoutVars>
      </dgm:prSet>
      <dgm:spPr/>
    </dgm:pt>
    <dgm:pt modelId="{13CE22E8-6758-465E-B11D-4E2C5F5FA1E2}" type="pres">
      <dgm:prSet presAssocID="{E8686DBA-36ED-4F57-815A-BE4E86060AC4}" presName="hierChild2" presStyleCnt="0"/>
      <dgm:spPr/>
    </dgm:pt>
    <dgm:pt modelId="{E8B2BAF0-95EE-4524-AE4B-0EE23BA20D24}" type="pres">
      <dgm:prSet presAssocID="{50DD943D-97C3-41D8-A769-C80BF6D851D5}" presName="Name10" presStyleLbl="parChTrans1D2" presStyleIdx="0" presStyleCnt="2"/>
      <dgm:spPr/>
    </dgm:pt>
    <dgm:pt modelId="{9E8EB087-C5DF-4D00-B555-928FC90E376C}" type="pres">
      <dgm:prSet presAssocID="{67E98100-678E-4276-8357-B7DCEF7F177B}" presName="hierRoot2" presStyleCnt="0"/>
      <dgm:spPr/>
    </dgm:pt>
    <dgm:pt modelId="{739898C6-1D0E-433C-AE08-415FCDA84E63}" type="pres">
      <dgm:prSet presAssocID="{67E98100-678E-4276-8357-B7DCEF7F177B}" presName="composite2" presStyleCnt="0"/>
      <dgm:spPr/>
    </dgm:pt>
    <dgm:pt modelId="{964CA325-666A-4018-A9BD-23D8A1C70C8B}" type="pres">
      <dgm:prSet presAssocID="{67E98100-678E-4276-8357-B7DCEF7F177B}" presName="background2" presStyleLbl="node2" presStyleIdx="0" presStyleCnt="2"/>
      <dgm:spPr/>
    </dgm:pt>
    <dgm:pt modelId="{472CC1CB-49B3-4775-8B42-2AC92E99E2D7}" type="pres">
      <dgm:prSet presAssocID="{67E98100-678E-4276-8357-B7DCEF7F177B}" presName="text2" presStyleLbl="fgAcc2" presStyleIdx="0" presStyleCnt="2">
        <dgm:presLayoutVars>
          <dgm:chPref val="3"/>
        </dgm:presLayoutVars>
      </dgm:prSet>
      <dgm:spPr/>
    </dgm:pt>
    <dgm:pt modelId="{1ACEA712-2259-474B-8D10-7CE8C2967E2D}" type="pres">
      <dgm:prSet presAssocID="{67E98100-678E-4276-8357-B7DCEF7F177B}" presName="hierChild3" presStyleCnt="0"/>
      <dgm:spPr/>
    </dgm:pt>
    <dgm:pt modelId="{106C45EA-E162-42A9-A228-BAA9C0E6715B}" type="pres">
      <dgm:prSet presAssocID="{38419288-5FE5-4922-A0E4-5E1AE343CA96}" presName="Name17" presStyleLbl="parChTrans1D3" presStyleIdx="0" presStyleCnt="3"/>
      <dgm:spPr/>
    </dgm:pt>
    <dgm:pt modelId="{80170C17-B8BF-419F-ABDB-8A9C23EFD309}" type="pres">
      <dgm:prSet presAssocID="{6DEB8F9E-821F-454D-BED5-AE4A2A017C65}" presName="hierRoot3" presStyleCnt="0"/>
      <dgm:spPr/>
    </dgm:pt>
    <dgm:pt modelId="{93899B31-E68F-442E-B585-92921EB06BD5}" type="pres">
      <dgm:prSet presAssocID="{6DEB8F9E-821F-454D-BED5-AE4A2A017C65}" presName="composite3" presStyleCnt="0"/>
      <dgm:spPr/>
    </dgm:pt>
    <dgm:pt modelId="{334D350F-EED4-49DB-978A-44DE2C7B0511}" type="pres">
      <dgm:prSet presAssocID="{6DEB8F9E-821F-454D-BED5-AE4A2A017C65}" presName="background3" presStyleLbl="node3" presStyleIdx="0" presStyleCnt="3"/>
      <dgm:spPr/>
    </dgm:pt>
    <dgm:pt modelId="{B61564D5-840C-40C6-B6C8-9494F7F8FFE9}" type="pres">
      <dgm:prSet presAssocID="{6DEB8F9E-821F-454D-BED5-AE4A2A017C65}" presName="text3" presStyleLbl="fgAcc3" presStyleIdx="0" presStyleCnt="3">
        <dgm:presLayoutVars>
          <dgm:chPref val="3"/>
        </dgm:presLayoutVars>
      </dgm:prSet>
      <dgm:spPr/>
    </dgm:pt>
    <dgm:pt modelId="{903CDDA3-3769-4811-8EA0-881CE7F53F97}" type="pres">
      <dgm:prSet presAssocID="{6DEB8F9E-821F-454D-BED5-AE4A2A017C65}" presName="hierChild4" presStyleCnt="0"/>
      <dgm:spPr/>
    </dgm:pt>
    <dgm:pt modelId="{B92A96CD-E99E-45D7-AB1C-B9D050979401}" type="pres">
      <dgm:prSet presAssocID="{5AE23CFD-C567-441B-9F97-867EA88A7BDD}" presName="Name17" presStyleLbl="parChTrans1D3" presStyleIdx="1" presStyleCnt="3"/>
      <dgm:spPr/>
    </dgm:pt>
    <dgm:pt modelId="{6CCB0F4B-4554-4692-A97A-2749FFADB39C}" type="pres">
      <dgm:prSet presAssocID="{ABA80A05-7705-4D55-901E-3E2CDAE22CD2}" presName="hierRoot3" presStyleCnt="0"/>
      <dgm:spPr/>
    </dgm:pt>
    <dgm:pt modelId="{DEBFE0AA-A2F1-43C0-9FCF-909C4D8A0716}" type="pres">
      <dgm:prSet presAssocID="{ABA80A05-7705-4D55-901E-3E2CDAE22CD2}" presName="composite3" presStyleCnt="0"/>
      <dgm:spPr/>
    </dgm:pt>
    <dgm:pt modelId="{69C5018C-3EAF-4328-AD80-8644686011D1}" type="pres">
      <dgm:prSet presAssocID="{ABA80A05-7705-4D55-901E-3E2CDAE22CD2}" presName="background3" presStyleLbl="node3" presStyleIdx="1" presStyleCnt="3"/>
      <dgm:spPr/>
    </dgm:pt>
    <dgm:pt modelId="{BCC3AF17-6A40-4283-87E8-2C77C7F700A2}" type="pres">
      <dgm:prSet presAssocID="{ABA80A05-7705-4D55-901E-3E2CDAE22CD2}" presName="text3" presStyleLbl="fgAcc3" presStyleIdx="1" presStyleCnt="3">
        <dgm:presLayoutVars>
          <dgm:chPref val="3"/>
        </dgm:presLayoutVars>
      </dgm:prSet>
      <dgm:spPr/>
    </dgm:pt>
    <dgm:pt modelId="{B332D6B1-9D1E-42C0-B8B2-9F68A1E783C1}" type="pres">
      <dgm:prSet presAssocID="{ABA80A05-7705-4D55-901E-3E2CDAE22CD2}" presName="hierChild4" presStyleCnt="0"/>
      <dgm:spPr/>
    </dgm:pt>
    <dgm:pt modelId="{9F7AF6F9-5353-4A30-A9BF-D4A85F2DE841}" type="pres">
      <dgm:prSet presAssocID="{9E131EE4-19AD-4988-A101-595357242634}" presName="Name10" presStyleLbl="parChTrans1D2" presStyleIdx="1" presStyleCnt="2"/>
      <dgm:spPr/>
    </dgm:pt>
    <dgm:pt modelId="{2A73AC17-E09A-4F4B-B2F3-07B1AB79EC49}" type="pres">
      <dgm:prSet presAssocID="{C4642B6D-A777-4E44-9489-89E8E4A2C144}" presName="hierRoot2" presStyleCnt="0"/>
      <dgm:spPr/>
    </dgm:pt>
    <dgm:pt modelId="{09D9AC41-0324-4768-B659-E7B8D6436C3D}" type="pres">
      <dgm:prSet presAssocID="{C4642B6D-A777-4E44-9489-89E8E4A2C144}" presName="composite2" presStyleCnt="0"/>
      <dgm:spPr/>
    </dgm:pt>
    <dgm:pt modelId="{8DC8B55C-BB6D-4941-BFC9-7A02C75DC6C6}" type="pres">
      <dgm:prSet presAssocID="{C4642B6D-A777-4E44-9489-89E8E4A2C144}" presName="background2" presStyleLbl="node2" presStyleIdx="1" presStyleCnt="2"/>
      <dgm:spPr/>
    </dgm:pt>
    <dgm:pt modelId="{82F6662A-2F33-40A3-B9A0-5A253139340E}" type="pres">
      <dgm:prSet presAssocID="{C4642B6D-A777-4E44-9489-89E8E4A2C144}" presName="text2" presStyleLbl="fgAcc2" presStyleIdx="1" presStyleCnt="2">
        <dgm:presLayoutVars>
          <dgm:chPref val="3"/>
        </dgm:presLayoutVars>
      </dgm:prSet>
      <dgm:spPr/>
    </dgm:pt>
    <dgm:pt modelId="{E0E07A39-0442-43CC-B5CF-C38F87E12BFD}" type="pres">
      <dgm:prSet presAssocID="{C4642B6D-A777-4E44-9489-89E8E4A2C144}" presName="hierChild3" presStyleCnt="0"/>
      <dgm:spPr/>
    </dgm:pt>
    <dgm:pt modelId="{D68754C1-3CB3-42F1-BC62-0548A07565D8}" type="pres">
      <dgm:prSet presAssocID="{2847E76A-C33F-4C81-B125-40BA3017EE83}" presName="Name17" presStyleLbl="parChTrans1D3" presStyleIdx="2" presStyleCnt="3"/>
      <dgm:spPr/>
    </dgm:pt>
    <dgm:pt modelId="{D4472497-C9EA-4838-A4D3-C90E83C2056D}" type="pres">
      <dgm:prSet presAssocID="{32E183AC-403C-434A-8E7E-F9D030190E2B}" presName="hierRoot3" presStyleCnt="0"/>
      <dgm:spPr/>
    </dgm:pt>
    <dgm:pt modelId="{48FE5AB5-1096-4549-9898-E99E392E28EC}" type="pres">
      <dgm:prSet presAssocID="{32E183AC-403C-434A-8E7E-F9D030190E2B}" presName="composite3" presStyleCnt="0"/>
      <dgm:spPr/>
    </dgm:pt>
    <dgm:pt modelId="{196CBD3A-83B9-409B-B0A2-AA2DCAFAA5C3}" type="pres">
      <dgm:prSet presAssocID="{32E183AC-403C-434A-8E7E-F9D030190E2B}" presName="background3" presStyleLbl="node3" presStyleIdx="2" presStyleCnt="3"/>
      <dgm:spPr/>
    </dgm:pt>
    <dgm:pt modelId="{D10ECB46-A812-4933-BCFD-D8503E554C21}" type="pres">
      <dgm:prSet presAssocID="{32E183AC-403C-434A-8E7E-F9D030190E2B}" presName="text3" presStyleLbl="fgAcc3" presStyleIdx="2" presStyleCnt="3">
        <dgm:presLayoutVars>
          <dgm:chPref val="3"/>
        </dgm:presLayoutVars>
      </dgm:prSet>
      <dgm:spPr/>
    </dgm:pt>
    <dgm:pt modelId="{38045F18-B360-4E34-A332-F47D9C1A4796}" type="pres">
      <dgm:prSet presAssocID="{32E183AC-403C-434A-8E7E-F9D030190E2B}" presName="hierChild4" presStyleCnt="0"/>
      <dgm:spPr/>
    </dgm:pt>
  </dgm:ptLst>
  <dgm:cxnLst>
    <dgm:cxn modelId="{EFDCBB07-AED9-47D7-95B5-889FEAD6E494}" srcId="{C4642B6D-A777-4E44-9489-89E8E4A2C144}" destId="{32E183AC-403C-434A-8E7E-F9D030190E2B}" srcOrd="0" destOrd="0" parTransId="{2847E76A-C33F-4C81-B125-40BA3017EE83}" sibTransId="{70DD766B-34BC-4B94-8F36-E9CA010BBF6E}"/>
    <dgm:cxn modelId="{707EEA08-91DE-4CC5-BEC0-34DEB3EF1A51}" type="presOf" srcId="{6DAA0644-55DE-4702-AA82-505F66AED3D2}" destId="{55B34511-CF7D-470B-BEA2-B0C1A13EEA77}" srcOrd="0" destOrd="0" presId="urn:microsoft.com/office/officeart/2005/8/layout/hierarchy1"/>
    <dgm:cxn modelId="{7CC73410-6899-44F8-BA26-9AB6136067DE}" srcId="{6DAA0644-55DE-4702-AA82-505F66AED3D2}" destId="{E8686DBA-36ED-4F57-815A-BE4E86060AC4}" srcOrd="0" destOrd="0" parTransId="{59904A29-6313-4D20-92D9-44012C092248}" sibTransId="{C3AE1A84-651A-4F2B-BF1D-08345B3E1934}"/>
    <dgm:cxn modelId="{D0D6211E-071C-4654-ADA3-AE2E6BBC12E9}" type="presOf" srcId="{2847E76A-C33F-4C81-B125-40BA3017EE83}" destId="{D68754C1-3CB3-42F1-BC62-0548A07565D8}" srcOrd="0" destOrd="0" presId="urn:microsoft.com/office/officeart/2005/8/layout/hierarchy1"/>
    <dgm:cxn modelId="{EFE38929-76EC-41ED-B3F2-41AA81B63582}" type="presOf" srcId="{ABA80A05-7705-4D55-901E-3E2CDAE22CD2}" destId="{BCC3AF17-6A40-4283-87E8-2C77C7F700A2}" srcOrd="0" destOrd="0" presId="urn:microsoft.com/office/officeart/2005/8/layout/hierarchy1"/>
    <dgm:cxn modelId="{2A9EF25F-FFBF-4B1E-9CD3-EDB399E5BF52}" srcId="{E8686DBA-36ED-4F57-815A-BE4E86060AC4}" destId="{67E98100-678E-4276-8357-B7DCEF7F177B}" srcOrd="0" destOrd="0" parTransId="{50DD943D-97C3-41D8-A769-C80BF6D851D5}" sibTransId="{DB933075-A367-4E38-AE15-DE2361C21C17}"/>
    <dgm:cxn modelId="{AB1B5C42-F14D-46F9-B329-2225F55FA577}" type="presOf" srcId="{38419288-5FE5-4922-A0E4-5E1AE343CA96}" destId="{106C45EA-E162-42A9-A228-BAA9C0E6715B}" srcOrd="0" destOrd="0" presId="urn:microsoft.com/office/officeart/2005/8/layout/hierarchy1"/>
    <dgm:cxn modelId="{88C3D142-21D5-4178-827C-1D1960641177}" type="presOf" srcId="{50DD943D-97C3-41D8-A769-C80BF6D851D5}" destId="{E8B2BAF0-95EE-4524-AE4B-0EE23BA20D24}" srcOrd="0" destOrd="0" presId="urn:microsoft.com/office/officeart/2005/8/layout/hierarchy1"/>
    <dgm:cxn modelId="{8A2C044A-F4F1-47F3-AB81-48F4C88513E8}" type="presOf" srcId="{32E183AC-403C-434A-8E7E-F9D030190E2B}" destId="{D10ECB46-A812-4933-BCFD-D8503E554C21}" srcOrd="0" destOrd="0" presId="urn:microsoft.com/office/officeart/2005/8/layout/hierarchy1"/>
    <dgm:cxn modelId="{5E13E34A-C4B1-4265-9E79-40102C32548C}" srcId="{67E98100-678E-4276-8357-B7DCEF7F177B}" destId="{6DEB8F9E-821F-454D-BED5-AE4A2A017C65}" srcOrd="0" destOrd="0" parTransId="{38419288-5FE5-4922-A0E4-5E1AE343CA96}" sibTransId="{F1D0CCA6-7B63-4A95-A5B1-66BE9859F9F0}"/>
    <dgm:cxn modelId="{11179D53-9C44-4528-ABBF-DEBD251C27C1}" type="presOf" srcId="{E8686DBA-36ED-4F57-815A-BE4E86060AC4}" destId="{F8109739-70DF-4EB2-AB43-B4334F0B109C}" srcOrd="0" destOrd="0" presId="urn:microsoft.com/office/officeart/2005/8/layout/hierarchy1"/>
    <dgm:cxn modelId="{C897A773-50AB-4F73-BC7E-432A624FB8C1}" type="presOf" srcId="{6DEB8F9E-821F-454D-BED5-AE4A2A017C65}" destId="{B61564D5-840C-40C6-B6C8-9494F7F8FFE9}" srcOrd="0" destOrd="0" presId="urn:microsoft.com/office/officeart/2005/8/layout/hierarchy1"/>
    <dgm:cxn modelId="{45811982-479A-4D44-B0C0-CA47E081858A}" srcId="{67E98100-678E-4276-8357-B7DCEF7F177B}" destId="{ABA80A05-7705-4D55-901E-3E2CDAE22CD2}" srcOrd="1" destOrd="0" parTransId="{5AE23CFD-C567-441B-9F97-867EA88A7BDD}" sibTransId="{C895BDEA-0E41-4EFD-98A2-A533B055E47D}"/>
    <dgm:cxn modelId="{4F185B92-7D1A-4DCC-978B-C2E77612EFD6}" type="presOf" srcId="{67E98100-678E-4276-8357-B7DCEF7F177B}" destId="{472CC1CB-49B3-4775-8B42-2AC92E99E2D7}" srcOrd="0" destOrd="0" presId="urn:microsoft.com/office/officeart/2005/8/layout/hierarchy1"/>
    <dgm:cxn modelId="{1A416EB5-8AE2-41C9-97F5-390CE3EF0FD1}" type="presOf" srcId="{5AE23CFD-C567-441B-9F97-867EA88A7BDD}" destId="{B92A96CD-E99E-45D7-AB1C-B9D050979401}" srcOrd="0" destOrd="0" presId="urn:microsoft.com/office/officeart/2005/8/layout/hierarchy1"/>
    <dgm:cxn modelId="{54825CCF-489A-4415-89F0-1099C7D5798D}" type="presOf" srcId="{9E131EE4-19AD-4988-A101-595357242634}" destId="{9F7AF6F9-5353-4A30-A9BF-D4A85F2DE841}" srcOrd="0" destOrd="0" presId="urn:microsoft.com/office/officeart/2005/8/layout/hierarchy1"/>
    <dgm:cxn modelId="{480ABED0-2F10-434B-A093-F756E593FF9D}" type="presOf" srcId="{C4642B6D-A777-4E44-9489-89E8E4A2C144}" destId="{82F6662A-2F33-40A3-B9A0-5A253139340E}" srcOrd="0" destOrd="0" presId="urn:microsoft.com/office/officeart/2005/8/layout/hierarchy1"/>
    <dgm:cxn modelId="{5C60F4F2-96B5-4F08-AC60-45FFA85428DA}" srcId="{E8686DBA-36ED-4F57-815A-BE4E86060AC4}" destId="{C4642B6D-A777-4E44-9489-89E8E4A2C144}" srcOrd="1" destOrd="0" parTransId="{9E131EE4-19AD-4988-A101-595357242634}" sibTransId="{0BA48EDC-EC8D-42AA-8094-70596ACBA445}"/>
    <dgm:cxn modelId="{D81AF638-02BE-44CE-BCCE-53B21D435B5E}" type="presParOf" srcId="{55B34511-CF7D-470B-BEA2-B0C1A13EEA77}" destId="{E50926B5-21CD-4A06-B333-80CBEEDDF31B}" srcOrd="0" destOrd="0" presId="urn:microsoft.com/office/officeart/2005/8/layout/hierarchy1"/>
    <dgm:cxn modelId="{C7C3215B-123B-4F6F-B269-7553437A3DE7}" type="presParOf" srcId="{E50926B5-21CD-4A06-B333-80CBEEDDF31B}" destId="{F5BF8CD7-1B99-4C96-94DE-F8CC05D5282E}" srcOrd="0" destOrd="0" presId="urn:microsoft.com/office/officeart/2005/8/layout/hierarchy1"/>
    <dgm:cxn modelId="{39274E3E-DCCB-4F94-BE38-53E3D1EE95FB}" type="presParOf" srcId="{F5BF8CD7-1B99-4C96-94DE-F8CC05D5282E}" destId="{8F4297FE-8AA7-4B70-9CF8-3A3CA5545EC1}" srcOrd="0" destOrd="0" presId="urn:microsoft.com/office/officeart/2005/8/layout/hierarchy1"/>
    <dgm:cxn modelId="{EC3DE5C3-973D-4AE6-97E7-EB803392FA97}" type="presParOf" srcId="{F5BF8CD7-1B99-4C96-94DE-F8CC05D5282E}" destId="{F8109739-70DF-4EB2-AB43-B4334F0B109C}" srcOrd="1" destOrd="0" presId="urn:microsoft.com/office/officeart/2005/8/layout/hierarchy1"/>
    <dgm:cxn modelId="{A26701E3-AEEA-4BF5-A4D3-0E635F9AC43E}" type="presParOf" srcId="{E50926B5-21CD-4A06-B333-80CBEEDDF31B}" destId="{13CE22E8-6758-465E-B11D-4E2C5F5FA1E2}" srcOrd="1" destOrd="0" presId="urn:microsoft.com/office/officeart/2005/8/layout/hierarchy1"/>
    <dgm:cxn modelId="{771A3448-B6BF-4C9C-B838-A815225F5015}" type="presParOf" srcId="{13CE22E8-6758-465E-B11D-4E2C5F5FA1E2}" destId="{E8B2BAF0-95EE-4524-AE4B-0EE23BA20D24}" srcOrd="0" destOrd="0" presId="urn:microsoft.com/office/officeart/2005/8/layout/hierarchy1"/>
    <dgm:cxn modelId="{45A22F02-8672-48CE-88BF-56B85D7E8C25}" type="presParOf" srcId="{13CE22E8-6758-465E-B11D-4E2C5F5FA1E2}" destId="{9E8EB087-C5DF-4D00-B555-928FC90E376C}" srcOrd="1" destOrd="0" presId="urn:microsoft.com/office/officeart/2005/8/layout/hierarchy1"/>
    <dgm:cxn modelId="{987397FF-8F5C-4742-AD40-2B0B88313BAD}" type="presParOf" srcId="{9E8EB087-C5DF-4D00-B555-928FC90E376C}" destId="{739898C6-1D0E-433C-AE08-415FCDA84E63}" srcOrd="0" destOrd="0" presId="urn:microsoft.com/office/officeart/2005/8/layout/hierarchy1"/>
    <dgm:cxn modelId="{4D3B01FE-C682-4BE9-91FF-3ACD125BDCB3}" type="presParOf" srcId="{739898C6-1D0E-433C-AE08-415FCDA84E63}" destId="{964CA325-666A-4018-A9BD-23D8A1C70C8B}" srcOrd="0" destOrd="0" presId="urn:microsoft.com/office/officeart/2005/8/layout/hierarchy1"/>
    <dgm:cxn modelId="{AE831501-D208-40B6-9DA0-13C93DBBCAE0}" type="presParOf" srcId="{739898C6-1D0E-433C-AE08-415FCDA84E63}" destId="{472CC1CB-49B3-4775-8B42-2AC92E99E2D7}" srcOrd="1" destOrd="0" presId="urn:microsoft.com/office/officeart/2005/8/layout/hierarchy1"/>
    <dgm:cxn modelId="{9E8B68A4-9EE5-4289-9C0E-6F96DA29947D}" type="presParOf" srcId="{9E8EB087-C5DF-4D00-B555-928FC90E376C}" destId="{1ACEA712-2259-474B-8D10-7CE8C2967E2D}" srcOrd="1" destOrd="0" presId="urn:microsoft.com/office/officeart/2005/8/layout/hierarchy1"/>
    <dgm:cxn modelId="{7E9AB75C-DE0C-45F2-B7C4-36B08C15E329}" type="presParOf" srcId="{1ACEA712-2259-474B-8D10-7CE8C2967E2D}" destId="{106C45EA-E162-42A9-A228-BAA9C0E6715B}" srcOrd="0" destOrd="0" presId="urn:microsoft.com/office/officeart/2005/8/layout/hierarchy1"/>
    <dgm:cxn modelId="{58B8EDE7-D731-407C-8880-A8DF08AE872A}" type="presParOf" srcId="{1ACEA712-2259-474B-8D10-7CE8C2967E2D}" destId="{80170C17-B8BF-419F-ABDB-8A9C23EFD309}" srcOrd="1" destOrd="0" presId="urn:microsoft.com/office/officeart/2005/8/layout/hierarchy1"/>
    <dgm:cxn modelId="{48616DDF-A43F-448D-8AED-E5D709BE0A2F}" type="presParOf" srcId="{80170C17-B8BF-419F-ABDB-8A9C23EFD309}" destId="{93899B31-E68F-442E-B585-92921EB06BD5}" srcOrd="0" destOrd="0" presId="urn:microsoft.com/office/officeart/2005/8/layout/hierarchy1"/>
    <dgm:cxn modelId="{43730B78-9F72-4174-A666-BF9E25AF2F3A}" type="presParOf" srcId="{93899B31-E68F-442E-B585-92921EB06BD5}" destId="{334D350F-EED4-49DB-978A-44DE2C7B0511}" srcOrd="0" destOrd="0" presId="urn:microsoft.com/office/officeart/2005/8/layout/hierarchy1"/>
    <dgm:cxn modelId="{6E841EC6-D45D-4920-B0EF-0E12E2BD8606}" type="presParOf" srcId="{93899B31-E68F-442E-B585-92921EB06BD5}" destId="{B61564D5-840C-40C6-B6C8-9494F7F8FFE9}" srcOrd="1" destOrd="0" presId="urn:microsoft.com/office/officeart/2005/8/layout/hierarchy1"/>
    <dgm:cxn modelId="{0F914E72-B3C0-4979-B8AE-11934B751704}" type="presParOf" srcId="{80170C17-B8BF-419F-ABDB-8A9C23EFD309}" destId="{903CDDA3-3769-4811-8EA0-881CE7F53F97}" srcOrd="1" destOrd="0" presId="urn:microsoft.com/office/officeart/2005/8/layout/hierarchy1"/>
    <dgm:cxn modelId="{B436CA87-3FA2-4CEE-A9EE-939EF96B151E}" type="presParOf" srcId="{1ACEA712-2259-474B-8D10-7CE8C2967E2D}" destId="{B92A96CD-E99E-45D7-AB1C-B9D050979401}" srcOrd="2" destOrd="0" presId="urn:microsoft.com/office/officeart/2005/8/layout/hierarchy1"/>
    <dgm:cxn modelId="{547BCEC6-0F54-4115-9C0C-D84291C6B7B1}" type="presParOf" srcId="{1ACEA712-2259-474B-8D10-7CE8C2967E2D}" destId="{6CCB0F4B-4554-4692-A97A-2749FFADB39C}" srcOrd="3" destOrd="0" presId="urn:microsoft.com/office/officeart/2005/8/layout/hierarchy1"/>
    <dgm:cxn modelId="{823DFA28-B697-4AE8-A338-F9B1BE996B3A}" type="presParOf" srcId="{6CCB0F4B-4554-4692-A97A-2749FFADB39C}" destId="{DEBFE0AA-A2F1-43C0-9FCF-909C4D8A0716}" srcOrd="0" destOrd="0" presId="urn:microsoft.com/office/officeart/2005/8/layout/hierarchy1"/>
    <dgm:cxn modelId="{C556CCC8-32F4-48D2-BE3C-7F0E9BB0B631}" type="presParOf" srcId="{DEBFE0AA-A2F1-43C0-9FCF-909C4D8A0716}" destId="{69C5018C-3EAF-4328-AD80-8644686011D1}" srcOrd="0" destOrd="0" presId="urn:microsoft.com/office/officeart/2005/8/layout/hierarchy1"/>
    <dgm:cxn modelId="{6748D83E-1062-4AB6-A4F9-8250E76F68C5}" type="presParOf" srcId="{DEBFE0AA-A2F1-43C0-9FCF-909C4D8A0716}" destId="{BCC3AF17-6A40-4283-87E8-2C77C7F700A2}" srcOrd="1" destOrd="0" presId="urn:microsoft.com/office/officeart/2005/8/layout/hierarchy1"/>
    <dgm:cxn modelId="{302A87E2-D528-41D3-A40C-DDD18C7AD0C7}" type="presParOf" srcId="{6CCB0F4B-4554-4692-A97A-2749FFADB39C}" destId="{B332D6B1-9D1E-42C0-B8B2-9F68A1E783C1}" srcOrd="1" destOrd="0" presId="urn:microsoft.com/office/officeart/2005/8/layout/hierarchy1"/>
    <dgm:cxn modelId="{7BA3EEF2-F619-4ADC-9090-291F248717C0}" type="presParOf" srcId="{13CE22E8-6758-465E-B11D-4E2C5F5FA1E2}" destId="{9F7AF6F9-5353-4A30-A9BF-D4A85F2DE841}" srcOrd="2" destOrd="0" presId="urn:microsoft.com/office/officeart/2005/8/layout/hierarchy1"/>
    <dgm:cxn modelId="{B264CC4F-C094-4770-97EE-46A316063F5A}" type="presParOf" srcId="{13CE22E8-6758-465E-B11D-4E2C5F5FA1E2}" destId="{2A73AC17-E09A-4F4B-B2F3-07B1AB79EC49}" srcOrd="3" destOrd="0" presId="urn:microsoft.com/office/officeart/2005/8/layout/hierarchy1"/>
    <dgm:cxn modelId="{2D94D31D-DDC1-4668-8872-177959CF9983}" type="presParOf" srcId="{2A73AC17-E09A-4F4B-B2F3-07B1AB79EC49}" destId="{09D9AC41-0324-4768-B659-E7B8D6436C3D}" srcOrd="0" destOrd="0" presId="urn:microsoft.com/office/officeart/2005/8/layout/hierarchy1"/>
    <dgm:cxn modelId="{8C7DDBF5-A449-4DF5-BD77-D73E38EF825B}" type="presParOf" srcId="{09D9AC41-0324-4768-B659-E7B8D6436C3D}" destId="{8DC8B55C-BB6D-4941-BFC9-7A02C75DC6C6}" srcOrd="0" destOrd="0" presId="urn:microsoft.com/office/officeart/2005/8/layout/hierarchy1"/>
    <dgm:cxn modelId="{10153A2D-4BCF-4682-B8EF-2143587FF5F4}" type="presParOf" srcId="{09D9AC41-0324-4768-B659-E7B8D6436C3D}" destId="{82F6662A-2F33-40A3-B9A0-5A253139340E}" srcOrd="1" destOrd="0" presId="urn:microsoft.com/office/officeart/2005/8/layout/hierarchy1"/>
    <dgm:cxn modelId="{CEB06D73-0BED-4227-93F9-C0A4AA9981B1}" type="presParOf" srcId="{2A73AC17-E09A-4F4B-B2F3-07B1AB79EC49}" destId="{E0E07A39-0442-43CC-B5CF-C38F87E12BFD}" srcOrd="1" destOrd="0" presId="urn:microsoft.com/office/officeart/2005/8/layout/hierarchy1"/>
    <dgm:cxn modelId="{7F8E38FA-749D-4F28-8E85-65CBA57D5D36}" type="presParOf" srcId="{E0E07A39-0442-43CC-B5CF-C38F87E12BFD}" destId="{D68754C1-3CB3-42F1-BC62-0548A07565D8}" srcOrd="0" destOrd="0" presId="urn:microsoft.com/office/officeart/2005/8/layout/hierarchy1"/>
    <dgm:cxn modelId="{C2C496A6-21DF-4CDF-BBE0-5515148C8E2B}" type="presParOf" srcId="{E0E07A39-0442-43CC-B5CF-C38F87E12BFD}" destId="{D4472497-C9EA-4838-A4D3-C90E83C2056D}" srcOrd="1" destOrd="0" presId="urn:microsoft.com/office/officeart/2005/8/layout/hierarchy1"/>
    <dgm:cxn modelId="{89944030-920E-4983-812A-E63AD3AFF198}" type="presParOf" srcId="{D4472497-C9EA-4838-A4D3-C90E83C2056D}" destId="{48FE5AB5-1096-4549-9898-E99E392E28EC}" srcOrd="0" destOrd="0" presId="urn:microsoft.com/office/officeart/2005/8/layout/hierarchy1"/>
    <dgm:cxn modelId="{08E81376-A93D-4B37-920E-C47D6A1E6AD6}" type="presParOf" srcId="{48FE5AB5-1096-4549-9898-E99E392E28EC}" destId="{196CBD3A-83B9-409B-B0A2-AA2DCAFAA5C3}" srcOrd="0" destOrd="0" presId="urn:microsoft.com/office/officeart/2005/8/layout/hierarchy1"/>
    <dgm:cxn modelId="{2F50FCFB-A703-4F1F-87F5-B336123CB608}" type="presParOf" srcId="{48FE5AB5-1096-4549-9898-E99E392E28EC}" destId="{D10ECB46-A812-4933-BCFD-D8503E554C21}" srcOrd="1" destOrd="0" presId="urn:microsoft.com/office/officeart/2005/8/layout/hierarchy1"/>
    <dgm:cxn modelId="{0A352E9F-B18A-48AA-9DA1-4D1C5F83C16A}" type="presParOf" srcId="{D4472497-C9EA-4838-A4D3-C90E83C2056D}" destId="{38045F18-B360-4E34-A332-F47D9C1A47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2A6944-72D0-4547-B201-3813FAAA9E3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5D06FED-C7EA-4031-915A-4ADDDED36361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Организационное</a:t>
          </a:r>
        </a:p>
      </dgm:t>
    </dgm:pt>
    <dgm:pt modelId="{9824E451-2FBF-43F8-84EB-DB30C17E00A7}" type="parTrans" cxnId="{814A529B-C32B-4B2C-8DAB-515BB4D9EE66}">
      <dgm:prSet/>
      <dgm:spPr/>
      <dgm:t>
        <a:bodyPr/>
        <a:lstStyle/>
        <a:p>
          <a:endParaRPr lang="ru-RU"/>
        </a:p>
      </dgm:t>
    </dgm:pt>
    <dgm:pt modelId="{A7F79750-9803-4FC4-AE7D-6FB3F316CFFA}" type="sibTrans" cxnId="{814A529B-C32B-4B2C-8DAB-515BB4D9EE66}">
      <dgm:prSet/>
      <dgm:spPr/>
      <dgm:t>
        <a:bodyPr/>
        <a:lstStyle/>
        <a:p>
          <a:endParaRPr lang="ru-RU"/>
        </a:p>
      </dgm:t>
    </dgm:pt>
    <dgm:pt modelId="{96FC7473-DB65-4211-9875-136FAC140601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Создание рабочих групп по методическому сопровождению апробации (январь)</a:t>
          </a:r>
        </a:p>
      </dgm:t>
    </dgm:pt>
    <dgm:pt modelId="{AB05A24C-F1E8-4F23-A943-6D00094B0BB8}" type="parTrans" cxnId="{A8F8DDFB-C3D6-4E9C-89D1-12FB3F5988AA}">
      <dgm:prSet/>
      <dgm:spPr/>
      <dgm:t>
        <a:bodyPr/>
        <a:lstStyle/>
        <a:p>
          <a:endParaRPr lang="ru-RU"/>
        </a:p>
      </dgm:t>
    </dgm:pt>
    <dgm:pt modelId="{FA9571BF-4176-4E0F-BE00-8812391AB0F9}" type="sibTrans" cxnId="{A8F8DDFB-C3D6-4E9C-89D1-12FB3F5988AA}">
      <dgm:prSet/>
      <dgm:spPr/>
      <dgm:t>
        <a:bodyPr/>
        <a:lstStyle/>
        <a:p>
          <a:endParaRPr lang="ru-RU"/>
        </a:p>
      </dgm:t>
    </dgm:pt>
    <dgm:pt modelId="{CD1B9DE9-C299-482F-B7FF-3528159667BA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Информационно-разъяснительное</a:t>
          </a:r>
        </a:p>
      </dgm:t>
    </dgm:pt>
    <dgm:pt modelId="{A07714DC-EDB1-42A4-804E-E5FCB82D5122}" type="parTrans" cxnId="{738777A4-56B7-493D-98F6-0052FBBF8222}">
      <dgm:prSet/>
      <dgm:spPr/>
      <dgm:t>
        <a:bodyPr/>
        <a:lstStyle/>
        <a:p>
          <a:endParaRPr lang="ru-RU"/>
        </a:p>
      </dgm:t>
    </dgm:pt>
    <dgm:pt modelId="{92F53A73-AAE3-469F-AB7D-30E6A5A08558}" type="sibTrans" cxnId="{738777A4-56B7-493D-98F6-0052FBBF8222}">
      <dgm:prSet/>
      <dgm:spPr/>
      <dgm:t>
        <a:bodyPr/>
        <a:lstStyle/>
        <a:p>
          <a:endParaRPr lang="ru-RU"/>
        </a:p>
      </dgm:t>
    </dgm:pt>
    <dgm:pt modelId="{267AFBDA-D296-4F33-8C27-36C9456175B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Размещение материалов на сайте ИМЦ (весь период)</a:t>
          </a:r>
        </a:p>
      </dgm:t>
    </dgm:pt>
    <dgm:pt modelId="{408E167B-5DA9-4370-8E0C-D293D1109AB8}" type="parTrans" cxnId="{3DAC61E3-CBEC-46AB-8415-78EDA6CB71A4}">
      <dgm:prSet/>
      <dgm:spPr/>
      <dgm:t>
        <a:bodyPr/>
        <a:lstStyle/>
        <a:p>
          <a:endParaRPr lang="ru-RU"/>
        </a:p>
      </dgm:t>
    </dgm:pt>
    <dgm:pt modelId="{EEE61F41-6994-401F-A38E-D0C56C39B5E9}" type="sibTrans" cxnId="{3DAC61E3-CBEC-46AB-8415-78EDA6CB71A4}">
      <dgm:prSet/>
      <dgm:spPr/>
      <dgm:t>
        <a:bodyPr/>
        <a:lstStyle/>
        <a:p>
          <a:endParaRPr lang="ru-RU"/>
        </a:p>
      </dgm:t>
    </dgm:pt>
    <dgm:pt modelId="{1276E510-316E-4560-B2BD-4EF1A5949161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Проведение ЕМД:  изменения в содержании ПРП (март); приведение ООО в соответствие  №273-ФЗ (апрель); корректировка УП (май)</a:t>
          </a:r>
        </a:p>
      </dgm:t>
    </dgm:pt>
    <dgm:pt modelId="{900DA8AA-84E7-4F25-8E20-89551EC3CA1C}" type="parTrans" cxnId="{7816C7D9-6E27-4482-9DE2-45FFBE4E8A58}">
      <dgm:prSet/>
      <dgm:spPr/>
      <dgm:t>
        <a:bodyPr/>
        <a:lstStyle/>
        <a:p>
          <a:endParaRPr lang="ru-RU"/>
        </a:p>
      </dgm:t>
    </dgm:pt>
    <dgm:pt modelId="{DCA0B87F-DC78-46CA-9E3E-282E08BECAED}" type="sibTrans" cxnId="{7816C7D9-6E27-4482-9DE2-45FFBE4E8A58}">
      <dgm:prSet/>
      <dgm:spPr/>
      <dgm:t>
        <a:bodyPr/>
        <a:lstStyle/>
        <a:p>
          <a:endParaRPr lang="ru-RU"/>
        </a:p>
      </dgm:t>
    </dgm:pt>
    <dgm:pt modelId="{510F2DCC-3F8E-4B16-BADE-018DC73205BE}">
      <dgm:prSet phldrT="[Текст]" custT="1"/>
      <dgm:spPr/>
      <dgm:t>
        <a:bodyPr/>
        <a:lstStyle/>
        <a:p>
          <a:r>
            <a:rPr lang="ru-RU" sz="1600" b="1" dirty="0">
              <a:solidFill>
                <a:schemeClr val="tx1"/>
              </a:solidFill>
            </a:rPr>
            <a:t>Сопровождение деятельности</a:t>
          </a:r>
        </a:p>
      </dgm:t>
    </dgm:pt>
    <dgm:pt modelId="{BC74CC62-4F5B-4D4B-BB15-CE4B54CBE62E}" type="parTrans" cxnId="{728643BE-E19F-4634-81A7-829210A4EA95}">
      <dgm:prSet/>
      <dgm:spPr/>
      <dgm:t>
        <a:bodyPr/>
        <a:lstStyle/>
        <a:p>
          <a:endParaRPr lang="ru-RU"/>
        </a:p>
      </dgm:t>
    </dgm:pt>
    <dgm:pt modelId="{D527ACC5-BE20-467D-BA8C-3845AF1B09D7}" type="sibTrans" cxnId="{728643BE-E19F-4634-81A7-829210A4EA95}">
      <dgm:prSet/>
      <dgm:spPr/>
      <dgm:t>
        <a:bodyPr/>
        <a:lstStyle/>
        <a:p>
          <a:endParaRPr lang="ru-RU"/>
        </a:p>
      </dgm:t>
    </dgm:pt>
    <dgm:pt modelId="{635D2F8F-9C63-4FE1-A146-2CE106EE59C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Деятельность рабочих групп (февраль-апрель)</a:t>
          </a:r>
        </a:p>
      </dgm:t>
    </dgm:pt>
    <dgm:pt modelId="{EF87D793-47C5-4585-B56F-BCBDB7AC4EDA}" type="parTrans" cxnId="{45716B0D-5FC1-4F34-96D0-AEF918CFB3EE}">
      <dgm:prSet/>
      <dgm:spPr/>
      <dgm:t>
        <a:bodyPr/>
        <a:lstStyle/>
        <a:p>
          <a:endParaRPr lang="ru-RU"/>
        </a:p>
      </dgm:t>
    </dgm:pt>
    <dgm:pt modelId="{E634D7BA-AD9E-4272-AFCD-6D73884D92B2}" type="sibTrans" cxnId="{45716B0D-5FC1-4F34-96D0-AEF918CFB3EE}">
      <dgm:prSet/>
      <dgm:spPr/>
      <dgm:t>
        <a:bodyPr/>
        <a:lstStyle/>
        <a:p>
          <a:endParaRPr lang="ru-RU"/>
        </a:p>
      </dgm:t>
    </dgm:pt>
    <dgm:pt modelId="{D8410EF0-C288-428E-BECE-4832338E87F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Анализ содержания ПРП (март)</a:t>
          </a:r>
        </a:p>
      </dgm:t>
    </dgm:pt>
    <dgm:pt modelId="{38F3513C-2B46-4358-96C2-6F89A7E249BF}" type="parTrans" cxnId="{85FA331F-32F7-4381-A592-AFCF90B61517}">
      <dgm:prSet/>
      <dgm:spPr/>
      <dgm:t>
        <a:bodyPr/>
        <a:lstStyle/>
        <a:p>
          <a:endParaRPr lang="ru-RU"/>
        </a:p>
      </dgm:t>
    </dgm:pt>
    <dgm:pt modelId="{65507F95-75B4-4E64-A263-384EFAEEE466}" type="sibTrans" cxnId="{85FA331F-32F7-4381-A592-AFCF90B61517}">
      <dgm:prSet/>
      <dgm:spPr/>
      <dgm:t>
        <a:bodyPr/>
        <a:lstStyle/>
        <a:p>
          <a:endParaRPr lang="ru-RU"/>
        </a:p>
      </dgm:t>
    </dgm:pt>
    <dgm:pt modelId="{6304A339-9F05-440C-8982-67350CFACEAD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Установочный семинар для ответственных в ОО (январь)</a:t>
          </a:r>
        </a:p>
      </dgm:t>
    </dgm:pt>
    <dgm:pt modelId="{E93C0C56-A8AB-4461-875E-1E4997518AEB}" type="parTrans" cxnId="{BDCDC5ED-D771-4303-8F00-02259F18ADF4}">
      <dgm:prSet/>
      <dgm:spPr/>
      <dgm:t>
        <a:bodyPr/>
        <a:lstStyle/>
        <a:p>
          <a:endParaRPr lang="ru-RU"/>
        </a:p>
      </dgm:t>
    </dgm:pt>
    <dgm:pt modelId="{DF7A5ED6-B594-425E-92C1-0B232EF7C5F5}" type="sibTrans" cxnId="{BDCDC5ED-D771-4303-8F00-02259F18ADF4}">
      <dgm:prSet/>
      <dgm:spPr/>
      <dgm:t>
        <a:bodyPr/>
        <a:lstStyle/>
        <a:p>
          <a:endParaRPr lang="ru-RU"/>
        </a:p>
      </dgm:t>
    </dgm:pt>
    <dgm:pt modelId="{79F91E2D-E675-44A3-9A9C-073D81C14678}">
      <dgm:prSet phldrT="[Текст]" custT="1"/>
      <dgm:spPr/>
      <dgm:t>
        <a:bodyPr/>
        <a:lstStyle/>
        <a:p>
          <a:r>
            <a:rPr lang="ru-RU" sz="1600" b="1" dirty="0">
              <a:solidFill>
                <a:srgbClr val="002060"/>
              </a:solidFill>
            </a:rPr>
            <a:t>Совещание с ответственными за апробацию ПРП (декабрь, 2021)</a:t>
          </a:r>
        </a:p>
      </dgm:t>
    </dgm:pt>
    <dgm:pt modelId="{076EF9BD-DBBD-4F97-A1C1-1042D2F35BDD}" type="parTrans" cxnId="{D684C4DD-AB43-4E5A-AE67-9EFE0922B451}">
      <dgm:prSet/>
      <dgm:spPr/>
      <dgm:t>
        <a:bodyPr/>
        <a:lstStyle/>
        <a:p>
          <a:endParaRPr lang="ru-RU"/>
        </a:p>
      </dgm:t>
    </dgm:pt>
    <dgm:pt modelId="{D6144F1D-9A02-48AA-8F75-4166A48B4CAE}" type="sibTrans" cxnId="{D684C4DD-AB43-4E5A-AE67-9EFE0922B451}">
      <dgm:prSet/>
      <dgm:spPr/>
      <dgm:t>
        <a:bodyPr/>
        <a:lstStyle/>
        <a:p>
          <a:endParaRPr lang="ru-RU"/>
        </a:p>
      </dgm:t>
    </dgm:pt>
    <dgm:pt modelId="{98DF750A-1289-424A-9CD4-A5F422034771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Адресная работа по апробации (по запросу ОО)</a:t>
          </a:r>
        </a:p>
      </dgm:t>
    </dgm:pt>
    <dgm:pt modelId="{D776ECE3-E5D9-4AAC-99D7-D71510EFE575}" type="parTrans" cxnId="{20E91F2E-E071-4717-A2FD-F75B139130F6}">
      <dgm:prSet/>
      <dgm:spPr/>
      <dgm:t>
        <a:bodyPr/>
        <a:lstStyle/>
        <a:p>
          <a:endParaRPr lang="ru-RU"/>
        </a:p>
      </dgm:t>
    </dgm:pt>
    <dgm:pt modelId="{F589F0FD-D3EB-469B-A153-827337407521}" type="sibTrans" cxnId="{20E91F2E-E071-4717-A2FD-F75B139130F6}">
      <dgm:prSet/>
      <dgm:spPr/>
      <dgm:t>
        <a:bodyPr/>
        <a:lstStyle/>
        <a:p>
          <a:endParaRPr lang="ru-RU"/>
        </a:p>
      </dgm:t>
    </dgm:pt>
    <dgm:pt modelId="{B7C085D8-C126-47D7-93AA-E0EC7837B7B3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Семинары/ </a:t>
          </a:r>
          <a:r>
            <a:rPr lang="ru-RU" b="1" dirty="0" err="1">
              <a:solidFill>
                <a:srgbClr val="002060"/>
              </a:solidFill>
            </a:rPr>
            <a:t>вебинары</a:t>
          </a:r>
          <a:r>
            <a:rPr lang="ru-RU" b="1" dirty="0">
              <a:solidFill>
                <a:srgbClr val="002060"/>
              </a:solidFill>
            </a:rPr>
            <a:t>  для ответственных  в ОО и экспертов (март)</a:t>
          </a:r>
        </a:p>
      </dgm:t>
    </dgm:pt>
    <dgm:pt modelId="{DA81B969-54C7-456B-80D5-73594D9C62C6}" type="parTrans" cxnId="{8707F8D7-188C-4442-AF2A-1ADC7D85F388}">
      <dgm:prSet/>
      <dgm:spPr/>
      <dgm:t>
        <a:bodyPr/>
        <a:lstStyle/>
        <a:p>
          <a:endParaRPr lang="ru-RU"/>
        </a:p>
      </dgm:t>
    </dgm:pt>
    <dgm:pt modelId="{B95E5E97-B831-4416-8355-143E6A444C0B}" type="sibTrans" cxnId="{8707F8D7-188C-4442-AF2A-1ADC7D85F388}">
      <dgm:prSet/>
      <dgm:spPr/>
      <dgm:t>
        <a:bodyPr/>
        <a:lstStyle/>
        <a:p>
          <a:endParaRPr lang="ru-RU"/>
        </a:p>
      </dgm:t>
    </dgm:pt>
    <dgm:pt modelId="{961EAD92-A190-4F51-B42C-D633818ABFD8}">
      <dgm:prSet phldrT="[Текст]"/>
      <dgm:spPr/>
      <dgm:t>
        <a:bodyPr/>
        <a:lstStyle/>
        <a:p>
          <a:r>
            <a:rPr lang="ru-RU" b="1" dirty="0">
              <a:solidFill>
                <a:srgbClr val="002060"/>
              </a:solidFill>
            </a:rPr>
            <a:t>Обобщение опыта работы рабочих групп (май-июнь)</a:t>
          </a:r>
        </a:p>
      </dgm:t>
    </dgm:pt>
    <dgm:pt modelId="{DDFB50F5-E2AF-423D-A3C8-B671A37C6448}" type="parTrans" cxnId="{90C0BFC8-3E8D-4153-A36B-997F40790400}">
      <dgm:prSet/>
      <dgm:spPr/>
      <dgm:t>
        <a:bodyPr/>
        <a:lstStyle/>
        <a:p>
          <a:endParaRPr lang="ru-RU"/>
        </a:p>
      </dgm:t>
    </dgm:pt>
    <dgm:pt modelId="{1D50A944-324A-4C56-8D2E-591E632A85C7}" type="sibTrans" cxnId="{90C0BFC8-3E8D-4153-A36B-997F40790400}">
      <dgm:prSet/>
      <dgm:spPr/>
      <dgm:t>
        <a:bodyPr/>
        <a:lstStyle/>
        <a:p>
          <a:endParaRPr lang="ru-RU"/>
        </a:p>
      </dgm:t>
    </dgm:pt>
    <dgm:pt modelId="{0BD382A5-88F1-4592-A9D7-1E4D38115F0D}" type="pres">
      <dgm:prSet presAssocID="{B62A6944-72D0-4547-B201-3813FAAA9E35}" presName="linearFlow" presStyleCnt="0">
        <dgm:presLayoutVars>
          <dgm:dir/>
          <dgm:animLvl val="lvl"/>
          <dgm:resizeHandles val="exact"/>
        </dgm:presLayoutVars>
      </dgm:prSet>
      <dgm:spPr/>
    </dgm:pt>
    <dgm:pt modelId="{6679701F-B18B-4605-978C-589D03C2D06F}" type="pres">
      <dgm:prSet presAssocID="{35D06FED-C7EA-4031-915A-4ADDDED36361}" presName="composite" presStyleCnt="0"/>
      <dgm:spPr/>
    </dgm:pt>
    <dgm:pt modelId="{1A00543E-F409-4F55-881F-BDCB6184C838}" type="pres">
      <dgm:prSet presAssocID="{35D06FED-C7EA-4031-915A-4ADDDED36361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1FCF335-4755-46D2-8165-FCC6D755556F}" type="pres">
      <dgm:prSet presAssocID="{35D06FED-C7EA-4031-915A-4ADDDED36361}" presName="descendantText" presStyleLbl="alignAcc1" presStyleIdx="0" presStyleCnt="3">
        <dgm:presLayoutVars>
          <dgm:bulletEnabled val="1"/>
        </dgm:presLayoutVars>
      </dgm:prSet>
      <dgm:spPr/>
    </dgm:pt>
    <dgm:pt modelId="{5C3B567D-DBDD-4B55-8436-5545EA70D8B4}" type="pres">
      <dgm:prSet presAssocID="{A7F79750-9803-4FC4-AE7D-6FB3F316CFFA}" presName="sp" presStyleCnt="0"/>
      <dgm:spPr/>
    </dgm:pt>
    <dgm:pt modelId="{D978661F-C4AF-47B1-AEB4-1D478BA30ABF}" type="pres">
      <dgm:prSet presAssocID="{CD1B9DE9-C299-482F-B7FF-3528159667BA}" presName="composite" presStyleCnt="0"/>
      <dgm:spPr/>
    </dgm:pt>
    <dgm:pt modelId="{C41238D3-2778-456B-9FB0-0961D4BBACF7}" type="pres">
      <dgm:prSet presAssocID="{CD1B9DE9-C299-482F-B7FF-3528159667BA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A186960B-3910-490D-810C-C8007A252212}" type="pres">
      <dgm:prSet presAssocID="{CD1B9DE9-C299-482F-B7FF-3528159667BA}" presName="descendantText" presStyleLbl="alignAcc1" presStyleIdx="1" presStyleCnt="3" custScaleY="143493" custLinFactNeighborX="-144" custLinFactNeighborY="-10432">
        <dgm:presLayoutVars>
          <dgm:bulletEnabled val="1"/>
        </dgm:presLayoutVars>
      </dgm:prSet>
      <dgm:spPr/>
    </dgm:pt>
    <dgm:pt modelId="{10D88DC2-868C-46BB-8836-B70950CF17DF}" type="pres">
      <dgm:prSet presAssocID="{92F53A73-AAE3-469F-AB7D-30E6A5A08558}" presName="sp" presStyleCnt="0"/>
      <dgm:spPr/>
    </dgm:pt>
    <dgm:pt modelId="{74FE7BCC-73C6-4FAC-9803-1A9BFE71680A}" type="pres">
      <dgm:prSet presAssocID="{510F2DCC-3F8E-4B16-BADE-018DC73205BE}" presName="composite" presStyleCnt="0"/>
      <dgm:spPr/>
    </dgm:pt>
    <dgm:pt modelId="{62F32121-E5C2-4EFA-90B2-1710C6139433}" type="pres">
      <dgm:prSet presAssocID="{510F2DCC-3F8E-4B16-BADE-018DC73205B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0EA71CE8-5910-449E-8BCA-1DA8E3BE2652}" type="pres">
      <dgm:prSet presAssocID="{510F2DCC-3F8E-4B16-BADE-018DC73205B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DB5FC702-4FBF-4D3D-975E-B14EDAF0F6FE}" type="presOf" srcId="{635D2F8F-9C63-4FE1-A146-2CE106EE59C8}" destId="{0EA71CE8-5910-449E-8BCA-1DA8E3BE2652}" srcOrd="0" destOrd="0" presId="urn:microsoft.com/office/officeart/2005/8/layout/chevron2"/>
    <dgm:cxn modelId="{45716B0D-5FC1-4F34-96D0-AEF918CFB3EE}" srcId="{510F2DCC-3F8E-4B16-BADE-018DC73205BE}" destId="{635D2F8F-9C63-4FE1-A146-2CE106EE59C8}" srcOrd="0" destOrd="0" parTransId="{EF87D793-47C5-4585-B56F-BCBDB7AC4EDA}" sibTransId="{E634D7BA-AD9E-4272-AFCD-6D73884D92B2}"/>
    <dgm:cxn modelId="{E8A96016-9E23-42FD-A2E2-0180E869132E}" type="presOf" srcId="{98DF750A-1289-424A-9CD4-A5F422034771}" destId="{A186960B-3910-490D-810C-C8007A252212}" srcOrd="0" destOrd="2" presId="urn:microsoft.com/office/officeart/2005/8/layout/chevron2"/>
    <dgm:cxn modelId="{85FA331F-32F7-4381-A592-AFCF90B61517}" srcId="{510F2DCC-3F8E-4B16-BADE-018DC73205BE}" destId="{D8410EF0-C288-428E-BECE-4832338E87F8}" srcOrd="1" destOrd="0" parTransId="{38F3513C-2B46-4358-96C2-6F89A7E249BF}" sibTransId="{65507F95-75B4-4E64-A263-384EFAEEE466}"/>
    <dgm:cxn modelId="{A768C521-CC0F-4A75-B14D-6B25DA2BC0BD}" type="presOf" srcId="{B7C085D8-C126-47D7-93AA-E0EC7837B7B3}" destId="{A186960B-3910-490D-810C-C8007A252212}" srcOrd="0" destOrd="3" presId="urn:microsoft.com/office/officeart/2005/8/layout/chevron2"/>
    <dgm:cxn modelId="{20E91F2E-E071-4717-A2FD-F75B139130F6}" srcId="{CD1B9DE9-C299-482F-B7FF-3528159667BA}" destId="{98DF750A-1289-424A-9CD4-A5F422034771}" srcOrd="2" destOrd="0" parTransId="{D776ECE3-E5D9-4AAC-99D7-D71510EFE575}" sibTransId="{F589F0FD-D3EB-469B-A153-827337407521}"/>
    <dgm:cxn modelId="{89339367-885D-4CED-A0B8-86FCC97C7583}" type="presOf" srcId="{6304A339-9F05-440C-8982-67350CFACEAD}" destId="{31FCF335-4755-46D2-8165-FCC6D755556F}" srcOrd="0" destOrd="2" presId="urn:microsoft.com/office/officeart/2005/8/layout/chevron2"/>
    <dgm:cxn modelId="{5B5A204B-2C80-4A5F-BDF6-457ADDFC0A62}" type="presOf" srcId="{96FC7473-DB65-4211-9875-136FAC140601}" destId="{31FCF335-4755-46D2-8165-FCC6D755556F}" srcOrd="0" destOrd="0" presId="urn:microsoft.com/office/officeart/2005/8/layout/chevron2"/>
    <dgm:cxn modelId="{63A86B50-8CD7-45FB-99AD-0090524133F2}" type="presOf" srcId="{CD1B9DE9-C299-482F-B7FF-3528159667BA}" destId="{C41238D3-2778-456B-9FB0-0961D4BBACF7}" srcOrd="0" destOrd="0" presId="urn:microsoft.com/office/officeart/2005/8/layout/chevron2"/>
    <dgm:cxn modelId="{0C3A6953-4C0F-48EA-A287-5A5922A87D3A}" type="presOf" srcId="{B62A6944-72D0-4547-B201-3813FAAA9E35}" destId="{0BD382A5-88F1-4592-A9D7-1E4D38115F0D}" srcOrd="0" destOrd="0" presId="urn:microsoft.com/office/officeart/2005/8/layout/chevron2"/>
    <dgm:cxn modelId="{BCCA3480-DFE0-4F25-9D03-21A4139281BC}" type="presOf" srcId="{1276E510-316E-4560-B2BD-4EF1A5949161}" destId="{A186960B-3910-490D-810C-C8007A252212}" srcOrd="0" destOrd="1" presId="urn:microsoft.com/office/officeart/2005/8/layout/chevron2"/>
    <dgm:cxn modelId="{9C7C4D80-5A80-4A47-B4EC-22D83FA03D35}" type="presOf" srcId="{961EAD92-A190-4F51-B42C-D633818ABFD8}" destId="{0EA71CE8-5910-449E-8BCA-1DA8E3BE2652}" srcOrd="0" destOrd="2" presId="urn:microsoft.com/office/officeart/2005/8/layout/chevron2"/>
    <dgm:cxn modelId="{814A529B-C32B-4B2C-8DAB-515BB4D9EE66}" srcId="{B62A6944-72D0-4547-B201-3813FAAA9E35}" destId="{35D06FED-C7EA-4031-915A-4ADDDED36361}" srcOrd="0" destOrd="0" parTransId="{9824E451-2FBF-43F8-84EB-DB30C17E00A7}" sibTransId="{A7F79750-9803-4FC4-AE7D-6FB3F316CFFA}"/>
    <dgm:cxn modelId="{738777A4-56B7-493D-98F6-0052FBBF8222}" srcId="{B62A6944-72D0-4547-B201-3813FAAA9E35}" destId="{CD1B9DE9-C299-482F-B7FF-3528159667BA}" srcOrd="1" destOrd="0" parTransId="{A07714DC-EDB1-42A4-804E-E5FCB82D5122}" sibTransId="{92F53A73-AAE3-469F-AB7D-30E6A5A08558}"/>
    <dgm:cxn modelId="{C5B6D9A8-1D2C-4567-A8CF-ED745DE051B5}" type="presOf" srcId="{35D06FED-C7EA-4031-915A-4ADDDED36361}" destId="{1A00543E-F409-4F55-881F-BDCB6184C838}" srcOrd="0" destOrd="0" presId="urn:microsoft.com/office/officeart/2005/8/layout/chevron2"/>
    <dgm:cxn modelId="{7FD436B5-D72A-43CD-8173-2184668708D2}" type="presOf" srcId="{D8410EF0-C288-428E-BECE-4832338E87F8}" destId="{0EA71CE8-5910-449E-8BCA-1DA8E3BE2652}" srcOrd="0" destOrd="1" presId="urn:microsoft.com/office/officeart/2005/8/layout/chevron2"/>
    <dgm:cxn modelId="{22BDF4B7-4522-474A-AD3D-B51E7E62715A}" type="presOf" srcId="{510F2DCC-3F8E-4B16-BADE-018DC73205BE}" destId="{62F32121-E5C2-4EFA-90B2-1710C6139433}" srcOrd="0" destOrd="0" presId="urn:microsoft.com/office/officeart/2005/8/layout/chevron2"/>
    <dgm:cxn modelId="{E783B4BD-80B6-4A6A-8B49-66958F6B56BB}" type="presOf" srcId="{267AFBDA-D296-4F33-8C27-36C9456175B8}" destId="{A186960B-3910-490D-810C-C8007A252212}" srcOrd="0" destOrd="0" presId="urn:microsoft.com/office/officeart/2005/8/layout/chevron2"/>
    <dgm:cxn modelId="{728643BE-E19F-4634-81A7-829210A4EA95}" srcId="{B62A6944-72D0-4547-B201-3813FAAA9E35}" destId="{510F2DCC-3F8E-4B16-BADE-018DC73205BE}" srcOrd="2" destOrd="0" parTransId="{BC74CC62-4F5B-4D4B-BB15-CE4B54CBE62E}" sibTransId="{D527ACC5-BE20-467D-BA8C-3845AF1B09D7}"/>
    <dgm:cxn modelId="{90C0BFC8-3E8D-4153-A36B-997F40790400}" srcId="{510F2DCC-3F8E-4B16-BADE-018DC73205BE}" destId="{961EAD92-A190-4F51-B42C-D633818ABFD8}" srcOrd="2" destOrd="0" parTransId="{DDFB50F5-E2AF-423D-A3C8-B671A37C6448}" sibTransId="{1D50A944-324A-4C56-8D2E-591E632A85C7}"/>
    <dgm:cxn modelId="{8707F8D7-188C-4442-AF2A-1ADC7D85F388}" srcId="{CD1B9DE9-C299-482F-B7FF-3528159667BA}" destId="{B7C085D8-C126-47D7-93AA-E0EC7837B7B3}" srcOrd="3" destOrd="0" parTransId="{DA81B969-54C7-456B-80D5-73594D9C62C6}" sibTransId="{B95E5E97-B831-4416-8355-143E6A444C0B}"/>
    <dgm:cxn modelId="{7816C7D9-6E27-4482-9DE2-45FFBE4E8A58}" srcId="{CD1B9DE9-C299-482F-B7FF-3528159667BA}" destId="{1276E510-316E-4560-B2BD-4EF1A5949161}" srcOrd="1" destOrd="0" parTransId="{900DA8AA-84E7-4F25-8E20-89551EC3CA1C}" sibTransId="{DCA0B87F-DC78-46CA-9E3E-282E08BECAED}"/>
    <dgm:cxn modelId="{D684C4DD-AB43-4E5A-AE67-9EFE0922B451}" srcId="{35D06FED-C7EA-4031-915A-4ADDDED36361}" destId="{79F91E2D-E675-44A3-9A9C-073D81C14678}" srcOrd="1" destOrd="0" parTransId="{076EF9BD-DBBD-4F97-A1C1-1042D2F35BDD}" sibTransId="{D6144F1D-9A02-48AA-8F75-4166A48B4CAE}"/>
    <dgm:cxn modelId="{3DAC61E3-CBEC-46AB-8415-78EDA6CB71A4}" srcId="{CD1B9DE9-C299-482F-B7FF-3528159667BA}" destId="{267AFBDA-D296-4F33-8C27-36C9456175B8}" srcOrd="0" destOrd="0" parTransId="{408E167B-5DA9-4370-8E0C-D293D1109AB8}" sibTransId="{EEE61F41-6994-401F-A38E-D0C56C39B5E9}"/>
    <dgm:cxn modelId="{BDCDC5ED-D771-4303-8F00-02259F18ADF4}" srcId="{35D06FED-C7EA-4031-915A-4ADDDED36361}" destId="{6304A339-9F05-440C-8982-67350CFACEAD}" srcOrd="2" destOrd="0" parTransId="{E93C0C56-A8AB-4461-875E-1E4997518AEB}" sibTransId="{DF7A5ED6-B594-425E-92C1-0B232EF7C5F5}"/>
    <dgm:cxn modelId="{A052A6F1-67A8-4704-97BC-F24CEDF336B4}" type="presOf" srcId="{79F91E2D-E675-44A3-9A9C-073D81C14678}" destId="{31FCF335-4755-46D2-8165-FCC6D755556F}" srcOrd="0" destOrd="1" presId="urn:microsoft.com/office/officeart/2005/8/layout/chevron2"/>
    <dgm:cxn modelId="{A8F8DDFB-C3D6-4E9C-89D1-12FB3F5988AA}" srcId="{35D06FED-C7EA-4031-915A-4ADDDED36361}" destId="{96FC7473-DB65-4211-9875-136FAC140601}" srcOrd="0" destOrd="0" parTransId="{AB05A24C-F1E8-4F23-A943-6D00094B0BB8}" sibTransId="{FA9571BF-4176-4E0F-BE00-8812391AB0F9}"/>
    <dgm:cxn modelId="{93CE6AC2-6CA9-4972-953D-421AC8DE4003}" type="presParOf" srcId="{0BD382A5-88F1-4592-A9D7-1E4D38115F0D}" destId="{6679701F-B18B-4605-978C-589D03C2D06F}" srcOrd="0" destOrd="0" presId="urn:microsoft.com/office/officeart/2005/8/layout/chevron2"/>
    <dgm:cxn modelId="{D2C4FB4B-32DD-4192-8F18-D7E71A2AE34C}" type="presParOf" srcId="{6679701F-B18B-4605-978C-589D03C2D06F}" destId="{1A00543E-F409-4F55-881F-BDCB6184C838}" srcOrd="0" destOrd="0" presId="urn:microsoft.com/office/officeart/2005/8/layout/chevron2"/>
    <dgm:cxn modelId="{A215D929-F373-4612-97F6-92629241F141}" type="presParOf" srcId="{6679701F-B18B-4605-978C-589D03C2D06F}" destId="{31FCF335-4755-46D2-8165-FCC6D755556F}" srcOrd="1" destOrd="0" presId="urn:microsoft.com/office/officeart/2005/8/layout/chevron2"/>
    <dgm:cxn modelId="{3054849F-4BBF-4620-A256-361CEADB1F47}" type="presParOf" srcId="{0BD382A5-88F1-4592-A9D7-1E4D38115F0D}" destId="{5C3B567D-DBDD-4B55-8436-5545EA70D8B4}" srcOrd="1" destOrd="0" presId="urn:microsoft.com/office/officeart/2005/8/layout/chevron2"/>
    <dgm:cxn modelId="{F2DE9EC4-9BA7-4832-9662-D78B4D01D976}" type="presParOf" srcId="{0BD382A5-88F1-4592-A9D7-1E4D38115F0D}" destId="{D978661F-C4AF-47B1-AEB4-1D478BA30ABF}" srcOrd="2" destOrd="0" presId="urn:microsoft.com/office/officeart/2005/8/layout/chevron2"/>
    <dgm:cxn modelId="{63A6720A-3C9E-4C2E-A2A2-31D088A7E3AD}" type="presParOf" srcId="{D978661F-C4AF-47B1-AEB4-1D478BA30ABF}" destId="{C41238D3-2778-456B-9FB0-0961D4BBACF7}" srcOrd="0" destOrd="0" presId="urn:microsoft.com/office/officeart/2005/8/layout/chevron2"/>
    <dgm:cxn modelId="{97DFE03B-1003-4163-97B6-E4998EB92A71}" type="presParOf" srcId="{D978661F-C4AF-47B1-AEB4-1D478BA30ABF}" destId="{A186960B-3910-490D-810C-C8007A252212}" srcOrd="1" destOrd="0" presId="urn:microsoft.com/office/officeart/2005/8/layout/chevron2"/>
    <dgm:cxn modelId="{945CD737-4BF6-448C-AB5F-CDA72577ADFB}" type="presParOf" srcId="{0BD382A5-88F1-4592-A9D7-1E4D38115F0D}" destId="{10D88DC2-868C-46BB-8836-B70950CF17DF}" srcOrd="3" destOrd="0" presId="urn:microsoft.com/office/officeart/2005/8/layout/chevron2"/>
    <dgm:cxn modelId="{DB195A40-02C8-4C56-80AD-85DE16A9EB79}" type="presParOf" srcId="{0BD382A5-88F1-4592-A9D7-1E4D38115F0D}" destId="{74FE7BCC-73C6-4FAC-9803-1A9BFE71680A}" srcOrd="4" destOrd="0" presId="urn:microsoft.com/office/officeart/2005/8/layout/chevron2"/>
    <dgm:cxn modelId="{C94FBAFD-AF45-4D82-964F-16CD20E8A3DA}" type="presParOf" srcId="{74FE7BCC-73C6-4FAC-9803-1A9BFE71680A}" destId="{62F32121-E5C2-4EFA-90B2-1710C6139433}" srcOrd="0" destOrd="0" presId="urn:microsoft.com/office/officeart/2005/8/layout/chevron2"/>
    <dgm:cxn modelId="{78AD26DF-ADE0-4124-B83D-B66E8DAA8072}" type="presParOf" srcId="{74FE7BCC-73C6-4FAC-9803-1A9BFE71680A}" destId="{0EA71CE8-5910-449E-8BCA-1DA8E3BE26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15C655-7D50-4DDB-969A-9A93E37BB39F}">
      <dsp:nvSpPr>
        <dsp:cNvPr id="0" name=""/>
        <dsp:cNvSpPr/>
      </dsp:nvSpPr>
      <dsp:spPr>
        <a:xfrm>
          <a:off x="0" y="4244029"/>
          <a:ext cx="10515600" cy="9305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Примерная основная образовательная программа НОО и ООО (проект)</a:t>
          </a:r>
        </a:p>
      </dsp:txBody>
      <dsp:txXfrm>
        <a:off x="0" y="4244029"/>
        <a:ext cx="10515600" cy="930511"/>
      </dsp:txXfrm>
    </dsp:sp>
    <dsp:sp modelId="{37C3A5C9-94A5-4C26-8C24-77797D91198F}">
      <dsp:nvSpPr>
        <dsp:cNvPr id="0" name=""/>
        <dsp:cNvSpPr/>
      </dsp:nvSpPr>
      <dsp:spPr>
        <a:xfrm rot="10800000">
          <a:off x="0" y="2836100"/>
          <a:ext cx="10515600" cy="143112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Примерные рабочие программы НОО (16 программ) и ООО (22 программы)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(одобрены решением федерального учебно-методического объединения по общему образованию, протокол 3/21 от 27.09.2021)</a:t>
          </a:r>
        </a:p>
      </dsp:txBody>
      <dsp:txXfrm rot="10800000">
        <a:off x="0" y="2836100"/>
        <a:ext cx="10515600" cy="929903"/>
      </dsp:txXfrm>
    </dsp:sp>
    <dsp:sp modelId="{CB6E7843-7279-4FE9-8857-5210427E5448}">
      <dsp:nvSpPr>
        <dsp:cNvPr id="0" name=""/>
        <dsp:cNvSpPr/>
      </dsp:nvSpPr>
      <dsp:spPr>
        <a:xfrm rot="10800000">
          <a:off x="0" y="1418931"/>
          <a:ext cx="10515600" cy="143112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Федеральный государственный образовательный стандарт НОО и ООО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(приказы от 31.05.2021 №286 и №287)</a:t>
          </a:r>
          <a:endParaRPr lang="ru-RU" sz="2000" b="1" kern="1200" dirty="0"/>
        </a:p>
      </dsp:txBody>
      <dsp:txXfrm rot="10800000">
        <a:off x="0" y="1418931"/>
        <a:ext cx="10515600" cy="929903"/>
      </dsp:txXfrm>
    </dsp:sp>
    <dsp:sp modelId="{CA6156FA-4B6B-448B-8BB2-78C69886609A}">
      <dsp:nvSpPr>
        <dsp:cNvPr id="0" name=""/>
        <dsp:cNvSpPr/>
      </dsp:nvSpPr>
      <dsp:spPr>
        <a:xfrm rot="10800000">
          <a:off x="0" y="1762"/>
          <a:ext cx="10515600" cy="1431126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Федеральный закон от 29.12.2012 № 273-ФЗ «Об образовании в Российской Федерации»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(в редакции от 31.07.2020 № 304-ФЗ)</a:t>
          </a:r>
        </a:p>
      </dsp:txBody>
      <dsp:txXfrm rot="10800000">
        <a:off x="0" y="1762"/>
        <a:ext cx="10515600" cy="9299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8754C1-3CB3-42F1-BC62-0548A07565D8}">
      <dsp:nvSpPr>
        <dsp:cNvPr id="0" name=""/>
        <dsp:cNvSpPr/>
      </dsp:nvSpPr>
      <dsp:spPr>
        <a:xfrm>
          <a:off x="7935336" y="3436590"/>
          <a:ext cx="91440" cy="6400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00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7AF6F9-5353-4A30-A9BF-D4A85F2DE841}">
      <dsp:nvSpPr>
        <dsp:cNvPr id="0" name=""/>
        <dsp:cNvSpPr/>
      </dsp:nvSpPr>
      <dsp:spPr>
        <a:xfrm>
          <a:off x="5963819" y="1399180"/>
          <a:ext cx="2017237" cy="640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151"/>
              </a:lnTo>
              <a:lnTo>
                <a:pt x="2017237" y="436151"/>
              </a:lnTo>
              <a:lnTo>
                <a:pt x="2017237" y="6400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2A96CD-E99E-45D7-AB1C-B9D050979401}">
      <dsp:nvSpPr>
        <dsp:cNvPr id="0" name=""/>
        <dsp:cNvSpPr/>
      </dsp:nvSpPr>
      <dsp:spPr>
        <a:xfrm>
          <a:off x="3946581" y="3436590"/>
          <a:ext cx="1344824" cy="6400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6151"/>
              </a:lnTo>
              <a:lnTo>
                <a:pt x="1344824" y="436151"/>
              </a:lnTo>
              <a:lnTo>
                <a:pt x="1344824" y="6400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6C45EA-E162-42A9-A228-BAA9C0E6715B}">
      <dsp:nvSpPr>
        <dsp:cNvPr id="0" name=""/>
        <dsp:cNvSpPr/>
      </dsp:nvSpPr>
      <dsp:spPr>
        <a:xfrm>
          <a:off x="2601756" y="3436590"/>
          <a:ext cx="1344824" cy="640014"/>
        </a:xfrm>
        <a:custGeom>
          <a:avLst/>
          <a:gdLst/>
          <a:ahLst/>
          <a:cxnLst/>
          <a:rect l="0" t="0" r="0" b="0"/>
          <a:pathLst>
            <a:path>
              <a:moveTo>
                <a:pt x="1344824" y="0"/>
              </a:moveTo>
              <a:lnTo>
                <a:pt x="1344824" y="436151"/>
              </a:lnTo>
              <a:lnTo>
                <a:pt x="0" y="436151"/>
              </a:lnTo>
              <a:lnTo>
                <a:pt x="0" y="6400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B2BAF0-95EE-4524-AE4B-0EE23BA20D24}">
      <dsp:nvSpPr>
        <dsp:cNvPr id="0" name=""/>
        <dsp:cNvSpPr/>
      </dsp:nvSpPr>
      <dsp:spPr>
        <a:xfrm>
          <a:off x="3946581" y="1399180"/>
          <a:ext cx="2017237" cy="640014"/>
        </a:xfrm>
        <a:custGeom>
          <a:avLst/>
          <a:gdLst/>
          <a:ahLst/>
          <a:cxnLst/>
          <a:rect l="0" t="0" r="0" b="0"/>
          <a:pathLst>
            <a:path>
              <a:moveTo>
                <a:pt x="2017237" y="0"/>
              </a:moveTo>
              <a:lnTo>
                <a:pt x="2017237" y="436151"/>
              </a:lnTo>
              <a:lnTo>
                <a:pt x="0" y="436151"/>
              </a:lnTo>
              <a:lnTo>
                <a:pt x="0" y="6400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4297FE-8AA7-4B70-9CF8-3A3CA5545EC1}">
      <dsp:nvSpPr>
        <dsp:cNvPr id="0" name=""/>
        <dsp:cNvSpPr/>
      </dsp:nvSpPr>
      <dsp:spPr>
        <a:xfrm>
          <a:off x="4863507" y="1785"/>
          <a:ext cx="2200622" cy="1397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8109739-70DF-4EB2-AB43-B4334F0B109C}">
      <dsp:nvSpPr>
        <dsp:cNvPr id="0" name=""/>
        <dsp:cNvSpPr/>
      </dsp:nvSpPr>
      <dsp:spPr>
        <a:xfrm>
          <a:off x="5108021" y="234073"/>
          <a:ext cx="2200622" cy="139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 15 сентября 2021г.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по 30 апреля 2022г.</a:t>
          </a:r>
        </a:p>
      </dsp:txBody>
      <dsp:txXfrm>
        <a:off x="5148949" y="275001"/>
        <a:ext cx="2118766" cy="1315539"/>
      </dsp:txXfrm>
    </dsp:sp>
    <dsp:sp modelId="{964CA325-666A-4018-A9BD-23D8A1C70C8B}">
      <dsp:nvSpPr>
        <dsp:cNvPr id="0" name=""/>
        <dsp:cNvSpPr/>
      </dsp:nvSpPr>
      <dsp:spPr>
        <a:xfrm>
          <a:off x="2846270" y="2039194"/>
          <a:ext cx="2200622" cy="1397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72CC1CB-49B3-4775-8B42-2AC92E99E2D7}">
      <dsp:nvSpPr>
        <dsp:cNvPr id="0" name=""/>
        <dsp:cNvSpPr/>
      </dsp:nvSpPr>
      <dsp:spPr>
        <a:xfrm>
          <a:off x="3090784" y="2271482"/>
          <a:ext cx="2200622" cy="139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B050"/>
              </a:solidFill>
            </a:rPr>
            <a:t>Основной период</a:t>
          </a:r>
        </a:p>
      </dsp:txBody>
      <dsp:txXfrm>
        <a:off x="3131712" y="2312410"/>
        <a:ext cx="2118766" cy="1315539"/>
      </dsp:txXfrm>
    </dsp:sp>
    <dsp:sp modelId="{334D350F-EED4-49DB-978A-44DE2C7B0511}">
      <dsp:nvSpPr>
        <dsp:cNvPr id="0" name=""/>
        <dsp:cNvSpPr/>
      </dsp:nvSpPr>
      <dsp:spPr>
        <a:xfrm>
          <a:off x="1501445" y="4076604"/>
          <a:ext cx="2200622" cy="1397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61564D5-840C-40C6-B6C8-9494F7F8FFE9}">
      <dsp:nvSpPr>
        <dsp:cNvPr id="0" name=""/>
        <dsp:cNvSpPr/>
      </dsp:nvSpPr>
      <dsp:spPr>
        <a:xfrm>
          <a:off x="1745959" y="4308892"/>
          <a:ext cx="2200622" cy="139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sng" kern="1200" dirty="0"/>
            <a:t>1 этап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 15 сентября по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10 декабря 2021г.</a:t>
          </a:r>
          <a:endParaRPr lang="en-US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Анкета - 177</a:t>
          </a:r>
        </a:p>
      </dsp:txBody>
      <dsp:txXfrm>
        <a:off x="1786887" y="4349820"/>
        <a:ext cx="2118766" cy="1315539"/>
      </dsp:txXfrm>
    </dsp:sp>
    <dsp:sp modelId="{69C5018C-3EAF-4328-AD80-8644686011D1}">
      <dsp:nvSpPr>
        <dsp:cNvPr id="0" name=""/>
        <dsp:cNvSpPr/>
      </dsp:nvSpPr>
      <dsp:spPr>
        <a:xfrm>
          <a:off x="4191095" y="4076604"/>
          <a:ext cx="2200622" cy="1397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CC3AF17-6A40-4283-87E8-2C77C7F700A2}">
      <dsp:nvSpPr>
        <dsp:cNvPr id="0" name=""/>
        <dsp:cNvSpPr/>
      </dsp:nvSpPr>
      <dsp:spPr>
        <a:xfrm>
          <a:off x="4435609" y="4308892"/>
          <a:ext cx="2200622" cy="139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u="sng" kern="1200" dirty="0"/>
            <a:t>2 этап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 11 января по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30 апреля 2022г.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C00000"/>
              </a:solidFill>
            </a:rPr>
            <a:t>Анкета – 87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>
              <a:solidFill>
                <a:srgbClr val="C00000"/>
              </a:solidFill>
            </a:rPr>
            <a:t>Наблюдение 67</a:t>
          </a:r>
        </a:p>
      </dsp:txBody>
      <dsp:txXfrm>
        <a:off x="4476537" y="4349820"/>
        <a:ext cx="2118766" cy="1315539"/>
      </dsp:txXfrm>
    </dsp:sp>
    <dsp:sp modelId="{8DC8B55C-BB6D-4941-BFC9-7A02C75DC6C6}">
      <dsp:nvSpPr>
        <dsp:cNvPr id="0" name=""/>
        <dsp:cNvSpPr/>
      </dsp:nvSpPr>
      <dsp:spPr>
        <a:xfrm>
          <a:off x="6880745" y="2039194"/>
          <a:ext cx="2200622" cy="1397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2F6662A-2F33-40A3-B9A0-5A253139340E}">
      <dsp:nvSpPr>
        <dsp:cNvPr id="0" name=""/>
        <dsp:cNvSpPr/>
      </dsp:nvSpPr>
      <dsp:spPr>
        <a:xfrm>
          <a:off x="7125258" y="2271482"/>
          <a:ext cx="2200622" cy="139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00B050"/>
              </a:solidFill>
            </a:rPr>
            <a:t>Дополнительный период</a:t>
          </a:r>
        </a:p>
      </dsp:txBody>
      <dsp:txXfrm>
        <a:off x="7166186" y="2312410"/>
        <a:ext cx="2118766" cy="1315539"/>
      </dsp:txXfrm>
    </dsp:sp>
    <dsp:sp modelId="{196CBD3A-83B9-409B-B0A2-AA2DCAFAA5C3}">
      <dsp:nvSpPr>
        <dsp:cNvPr id="0" name=""/>
        <dsp:cNvSpPr/>
      </dsp:nvSpPr>
      <dsp:spPr>
        <a:xfrm>
          <a:off x="6880745" y="4076604"/>
          <a:ext cx="2200622" cy="1397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10ECB46-A812-4933-BCFD-D8503E554C21}">
      <dsp:nvSpPr>
        <dsp:cNvPr id="0" name=""/>
        <dsp:cNvSpPr/>
      </dsp:nvSpPr>
      <dsp:spPr>
        <a:xfrm>
          <a:off x="7125258" y="4308892"/>
          <a:ext cx="2200622" cy="1397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600" b="1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с 1 февраля по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/>
            <a:t>30 марта 2022г.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rgbClr val="C00000"/>
              </a:solidFill>
            </a:rPr>
            <a:t>Анкета </a:t>
          </a:r>
          <a:r>
            <a:rPr lang="ru-RU" sz="1600" b="1" kern="1200">
              <a:solidFill>
                <a:srgbClr val="C00000"/>
              </a:solidFill>
            </a:rPr>
            <a:t>- 50</a:t>
          </a:r>
          <a:endParaRPr lang="ru-RU" sz="1600" b="1" kern="1200" dirty="0">
            <a:solidFill>
              <a:srgbClr val="C00000"/>
            </a:solidFill>
          </a:endParaRPr>
        </a:p>
      </dsp:txBody>
      <dsp:txXfrm>
        <a:off x="7166186" y="4349820"/>
        <a:ext cx="2118766" cy="13155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00543E-F409-4F55-881F-BDCB6184C838}">
      <dsp:nvSpPr>
        <dsp:cNvPr id="0" name=""/>
        <dsp:cNvSpPr/>
      </dsp:nvSpPr>
      <dsp:spPr>
        <a:xfrm rot="5400000">
          <a:off x="-275558" y="281008"/>
          <a:ext cx="1837058" cy="1285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Организационное</a:t>
          </a:r>
        </a:p>
      </dsp:txBody>
      <dsp:txXfrm rot="-5400000">
        <a:off x="1" y="648419"/>
        <a:ext cx="1285940" cy="551118"/>
      </dsp:txXfrm>
    </dsp:sp>
    <dsp:sp modelId="{31FCF335-4755-46D2-8165-FCC6D755556F}">
      <dsp:nvSpPr>
        <dsp:cNvPr id="0" name=""/>
        <dsp:cNvSpPr/>
      </dsp:nvSpPr>
      <dsp:spPr>
        <a:xfrm rot="5400000">
          <a:off x="5774781" y="-4483390"/>
          <a:ext cx="1194088" cy="101717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rgbClr val="002060"/>
              </a:solidFill>
            </a:rPr>
            <a:t>Создание рабочих групп по методическому сопровождению апробации (январь)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rgbClr val="002060"/>
              </a:solidFill>
            </a:rPr>
            <a:t>Совещание с ответственными за апробацию ПРП (декабрь, 2021)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>
              <a:solidFill>
                <a:srgbClr val="002060"/>
              </a:solidFill>
            </a:rPr>
            <a:t>Установочный семинар для ответственных в ОО (январь)</a:t>
          </a:r>
        </a:p>
      </dsp:txBody>
      <dsp:txXfrm rot="-5400000">
        <a:off x="1285941" y="63741"/>
        <a:ext cx="10113478" cy="1077506"/>
      </dsp:txXfrm>
    </dsp:sp>
    <dsp:sp modelId="{C41238D3-2778-456B-9FB0-0961D4BBACF7}">
      <dsp:nvSpPr>
        <dsp:cNvPr id="0" name=""/>
        <dsp:cNvSpPr/>
      </dsp:nvSpPr>
      <dsp:spPr>
        <a:xfrm rot="5400000">
          <a:off x="-275558" y="2196267"/>
          <a:ext cx="1837058" cy="1285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Информационно-разъяснительное</a:t>
          </a:r>
        </a:p>
      </dsp:txBody>
      <dsp:txXfrm rot="-5400000">
        <a:off x="1" y="2563678"/>
        <a:ext cx="1285940" cy="551118"/>
      </dsp:txXfrm>
    </dsp:sp>
    <dsp:sp modelId="{A186960B-3910-490D-810C-C8007A252212}">
      <dsp:nvSpPr>
        <dsp:cNvPr id="0" name=""/>
        <dsp:cNvSpPr/>
      </dsp:nvSpPr>
      <dsp:spPr>
        <a:xfrm rot="5400000">
          <a:off x="5500011" y="-2692450"/>
          <a:ext cx="1714333" cy="101717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Размещение материалов на сайте ИМЦ (весь период)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Проведение ЕМД:  изменения в содержании ПРП (март); приведение ООО в соответствие  №273-ФЗ (апрель); корректировка УП (май)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Адресная работа по апробации (по запросу ОО)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Семинары/ </a:t>
          </a:r>
          <a:r>
            <a:rPr lang="ru-RU" sz="1700" b="1" kern="1200" dirty="0" err="1">
              <a:solidFill>
                <a:srgbClr val="002060"/>
              </a:solidFill>
            </a:rPr>
            <a:t>вебинары</a:t>
          </a:r>
          <a:r>
            <a:rPr lang="ru-RU" sz="1700" b="1" kern="1200" dirty="0">
              <a:solidFill>
                <a:srgbClr val="002060"/>
              </a:solidFill>
            </a:rPr>
            <a:t>  для ответственных  в ОО и экспертов (март)</a:t>
          </a:r>
        </a:p>
      </dsp:txBody>
      <dsp:txXfrm rot="-5400000">
        <a:off x="1271294" y="1619954"/>
        <a:ext cx="10088082" cy="1546959"/>
      </dsp:txXfrm>
    </dsp:sp>
    <dsp:sp modelId="{62F32121-E5C2-4EFA-90B2-1710C6139433}">
      <dsp:nvSpPr>
        <dsp:cNvPr id="0" name=""/>
        <dsp:cNvSpPr/>
      </dsp:nvSpPr>
      <dsp:spPr>
        <a:xfrm rot="5400000">
          <a:off x="-275558" y="3851717"/>
          <a:ext cx="1837058" cy="12859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b="1" kern="1200" dirty="0">
              <a:solidFill>
                <a:schemeClr val="tx1"/>
              </a:solidFill>
            </a:rPr>
            <a:t>Сопровождение деятельности</a:t>
          </a:r>
        </a:p>
      </dsp:txBody>
      <dsp:txXfrm rot="-5400000">
        <a:off x="1" y="4219128"/>
        <a:ext cx="1285940" cy="551118"/>
      </dsp:txXfrm>
    </dsp:sp>
    <dsp:sp modelId="{0EA71CE8-5910-449E-8BCA-1DA8E3BE2652}">
      <dsp:nvSpPr>
        <dsp:cNvPr id="0" name=""/>
        <dsp:cNvSpPr/>
      </dsp:nvSpPr>
      <dsp:spPr>
        <a:xfrm rot="5400000">
          <a:off x="5774781" y="-912681"/>
          <a:ext cx="1194088" cy="101717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Деятельность рабочих групп (февраль-апрель)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Анализ содержания ПРП (март)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b="1" kern="1200" dirty="0">
              <a:solidFill>
                <a:srgbClr val="002060"/>
              </a:solidFill>
            </a:rPr>
            <a:t>Обобщение опыта работы рабочих групп (май-июнь)</a:t>
          </a:r>
        </a:p>
      </dsp:txBody>
      <dsp:txXfrm rot="-5400000">
        <a:off x="1285941" y="3634450"/>
        <a:ext cx="10113478" cy="1077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B401F-5FE0-4D93-BF0B-EA99C41D0E7F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239BD-1105-4E6B-85C9-61E484DFA2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78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239BD-1105-4E6B-85C9-61E484DFA2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147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239BD-1105-4E6B-85C9-61E484DFA29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10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1239BD-1105-4E6B-85C9-61E484DFA29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033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11CD40-6E7F-432A-A878-04822A3CE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D0EC23-8B6D-4AB3-B0CB-52524C01A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FACA33-EC8D-4014-A809-09545FDF9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45DE32-6FBF-4A86-B81B-0CC602005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257C91-4A6F-49BB-A033-47F93D82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A42F7-F274-4EA9-AA81-B063351DE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21369B3-FBE4-4DF8-ACE1-ED13DDFA7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B584FF-EE3C-4F9C-94D7-1E2486519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6FB63D-2A10-42B3-B756-6850083D8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60FB6C-2137-47A5-98D2-0899E3AC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66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A7D40C-C64A-493B-ACC3-6B4FAE32E9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53EF5C3-C467-4F47-B965-F48B6228B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75086C-301F-42BC-BA62-C5CB5DD91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F1FE5A-3240-4132-B6C6-2D8F128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7799BC-C8E1-41A5-AD92-D30F3164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741C6-D214-46EA-8F10-C2F509CDE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F926AA-15D3-4890-9305-A8C19EDAB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402B6A-4861-4928-8BF2-F22787F1C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74F048-D510-4DB8-98BC-6CA26554D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64CC49-A48A-4043-B715-B14A448CE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37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26A1C-622F-40B4-A80F-09E072BCC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FB13B8B-9658-4749-90DE-6643F0C493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70BA9-6FCC-4640-BE40-97840512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DBF475-D104-4572-B013-B58C1AB77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2B3D67-998B-4D31-9C65-6B6FCE17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5BF6F-8B82-493C-8081-23F9C4153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0E1FCF-FFD8-453F-9976-FE452B4CA7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F8871C-45CA-473A-9E58-0E237296F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5F8EF8-43E1-4072-A777-CB6A5BF2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36A1ED-A91A-4826-8359-EDD0BB9A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05BAFE0-9075-486B-B1CA-6B27382A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16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81693-48D0-4FDF-8175-1668E739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CE27D3-A071-49D4-9136-29CCD88DF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40FCD0D-A29D-43EA-8049-F266821E6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BAA9AC-1706-411B-BD41-212876F89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ACE65B1-EF47-40E7-94DE-AB4243725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CD613A-66F8-422B-A58C-28F2E79E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3A594AF-1410-46E2-904E-821871243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9753CA-73A8-43CA-A180-588412A24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505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FCB38-BD7A-4196-922B-AAD69E1D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B4346E5-2218-4CE8-ADDD-0DF33CDA6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03CE885-4739-466B-B3AF-F2E427DF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F8CEFF-D4F3-44B3-9C1C-98FF570D7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26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A3633A1-284C-42A9-86AE-DE633A7B1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0F91792-C207-4D7D-9391-169D36C22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4761712-100D-4B59-AD53-6DB480A8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08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E6BB2-F555-4B89-88FF-FBA8433A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65CAED-F49A-422B-B007-C0F7C0DF3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ABE387-A09D-40F3-B79B-2003A8AC6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64B61D-5812-43EE-B582-537F8A98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305A09-3E93-450B-BD7B-E650230B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CEC25E-B25A-4397-91DB-688CA714F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203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1E8345-3810-477F-ABA9-1984C0033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AA15BD1-ED2A-4D33-8C33-4ACF4CEEE1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CC3F47-152A-4B6E-8F35-D203E6DDC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082308A-5B08-4823-A0BF-7516778B7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341E52B-5514-49C9-BE83-2E6697F7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7DC7F5-B24C-484C-9F0D-17AB33B7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14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64102-B704-4836-BD8F-09EFD4D94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6FB9D4-3515-4F59-AA4B-7C210DB24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E8E16A-DF4F-4F80-8744-435F8F108A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680C-0E55-463D-B66A-40313E63199E}" type="datetimeFigureOut">
              <a:rPr lang="ru-RU" smtClean="0"/>
              <a:t>01.02.2022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9D10C0-6344-4CEC-B45A-3AC4C075E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5CA5AE-6144-45C8-977C-7D154296C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6D75-1F66-4E61-A3EF-D77FD4B2BD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40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Primernie_rabochie_progra.htm" TargetMode="External"/><Relationship Id="rId2" Type="http://schemas.openxmlformats.org/officeDocument/2006/relationships/hyperlink" Target="https://forms.yandex.ru/u/61a50913cb348a87afa36f5c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dsoo.ru/Aprobaciya_primernih_rabo.htm" TargetMode="External"/><Relationship Id="rId4" Type="http://schemas.openxmlformats.org/officeDocument/2006/relationships/hyperlink" Target="https://edsoo.ru/Tipovoj_komplekt_metodich_16.htm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so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55770-78D0-4F91-95CE-F5633435EB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7" y="1454872"/>
            <a:ext cx="10594109" cy="238760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+mn-lt"/>
              </a:rPr>
              <a:t>Об участии </a:t>
            </a:r>
            <a:br>
              <a:rPr lang="ru-RU" sz="3600" b="1" dirty="0">
                <a:solidFill>
                  <a:srgbClr val="FF0000"/>
                </a:solidFill>
                <a:latin typeface="+mn-lt"/>
              </a:rPr>
            </a:br>
            <a:r>
              <a:rPr lang="ru-RU" sz="3600" b="1" dirty="0">
                <a:solidFill>
                  <a:srgbClr val="FF0000"/>
                </a:solidFill>
                <a:latin typeface="+mn-lt"/>
              </a:rPr>
              <a:t>в апробации примерных рабочих программ </a:t>
            </a:r>
            <a:br>
              <a:rPr lang="ru-RU" sz="3600" b="1" dirty="0">
                <a:solidFill>
                  <a:srgbClr val="FF0000"/>
                </a:solidFill>
                <a:latin typeface="+mn-lt"/>
              </a:rPr>
            </a:br>
            <a:r>
              <a:rPr lang="ru-RU" sz="3600" b="1" dirty="0">
                <a:solidFill>
                  <a:srgbClr val="FF0000"/>
                </a:solidFill>
                <a:latin typeface="+mn-lt"/>
              </a:rPr>
              <a:t>по учебным предметам, разработанным </a:t>
            </a:r>
            <a:br>
              <a:rPr lang="ru-RU" sz="3600" b="1" dirty="0">
                <a:solidFill>
                  <a:srgbClr val="FF0000"/>
                </a:solidFill>
                <a:latin typeface="+mn-lt"/>
              </a:rPr>
            </a:br>
            <a:r>
              <a:rPr lang="ru-RU" sz="3600" b="1" dirty="0">
                <a:solidFill>
                  <a:srgbClr val="FF0000"/>
                </a:solidFill>
                <a:latin typeface="+mn-lt"/>
              </a:rPr>
              <a:t>в соответствии с ФГОС НОО и ООО 2021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E962F3D-E9CE-4CC9-8D65-9D9782559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  <a:p>
            <a:endParaRPr lang="ru-RU" dirty="0"/>
          </a:p>
          <a:p>
            <a:pPr algn="r"/>
            <a:r>
              <a:rPr lang="ru-RU" sz="2000" dirty="0" err="1">
                <a:solidFill>
                  <a:srgbClr val="002060"/>
                </a:solidFill>
              </a:rPr>
              <a:t>Батаруева</a:t>
            </a:r>
            <a:r>
              <a:rPr lang="ru-RU" sz="2000" dirty="0">
                <a:solidFill>
                  <a:srgbClr val="002060"/>
                </a:solidFill>
              </a:rPr>
              <a:t> Елена Владимировна, </a:t>
            </a:r>
          </a:p>
          <a:p>
            <a:pPr algn="r"/>
            <a:r>
              <a:rPr lang="ru-RU" sz="2000" dirty="0">
                <a:solidFill>
                  <a:srgbClr val="002060"/>
                </a:solidFill>
              </a:rPr>
              <a:t>методист МАУ ИМЦ </a:t>
            </a:r>
            <a:r>
              <a:rPr lang="ru-RU" sz="2000" dirty="0" err="1">
                <a:solidFill>
                  <a:srgbClr val="002060"/>
                </a:solidFill>
              </a:rPr>
              <a:t>г.Тюмени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872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822D7-960D-4F3E-94BB-A9A1E733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Типовой комплект методических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4E8CA0B-5CDC-4D46-94AC-FCE6E4145D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71"/>
            <a:ext cx="10515600" cy="4670892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Методические рекомендации по организации учебной проектно-исследовательской деятельности</a:t>
            </a:r>
          </a:p>
          <a:p>
            <a:r>
              <a:rPr lang="ru-RU" dirty="0">
                <a:solidFill>
                  <a:srgbClr val="002060"/>
                </a:solidFill>
              </a:rPr>
              <a:t>Положение о единых требованиях к устной и письменной речи обучающихся</a:t>
            </a:r>
          </a:p>
          <a:p>
            <a:r>
              <a:rPr lang="ru-RU" dirty="0">
                <a:solidFill>
                  <a:srgbClr val="002060"/>
                </a:solidFill>
              </a:rPr>
              <a:t>Положение о внутренней системе оценки качества образования</a:t>
            </a:r>
          </a:p>
          <a:p>
            <a:r>
              <a:rPr lang="ru-RU" dirty="0">
                <a:solidFill>
                  <a:srgbClr val="002060"/>
                </a:solidFill>
              </a:rPr>
              <a:t>Положение об организации факультативов, элективных учебных курсов</a:t>
            </a:r>
          </a:p>
          <a:p>
            <a:r>
              <a:rPr lang="ru-RU" dirty="0">
                <a:solidFill>
                  <a:srgbClr val="002060"/>
                </a:solidFill>
              </a:rPr>
              <a:t>Положение о порядке ведения тетрадей по предметам</a:t>
            </a:r>
          </a:p>
          <a:p>
            <a:r>
              <a:rPr lang="ru-RU" dirty="0">
                <a:solidFill>
                  <a:srgbClr val="002060"/>
                </a:solidFill>
              </a:rPr>
              <a:t>По предметам - русский язык (2), литература (2), история (1), обществознание(1), география (1), биология (1), химия (1), иностранный язык (3)</a:t>
            </a:r>
          </a:p>
        </p:txBody>
      </p:sp>
    </p:spTree>
    <p:extLst>
      <p:ext uri="{BB962C8B-B14F-4D97-AF65-F5344CB8AC3E}">
        <p14:creationId xmlns:p14="http://schemas.microsoft.com/office/powerpoint/2010/main" val="2378151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5064F-C916-4E60-A24E-CE79CF6E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763" y="434399"/>
            <a:ext cx="10515600" cy="8171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Мероприятия по сопровождению апробации </a:t>
            </a:r>
            <a:br>
              <a:rPr lang="ru-RU" sz="3600" b="1" dirty="0">
                <a:solidFill>
                  <a:srgbClr val="FF0000"/>
                </a:solidFill>
                <a:latin typeface="+mn-lt"/>
              </a:rPr>
            </a:br>
            <a:r>
              <a:rPr lang="ru-RU" sz="3600" b="1" dirty="0">
                <a:solidFill>
                  <a:srgbClr val="FF0000"/>
                </a:solidFill>
                <a:latin typeface="+mn-lt"/>
              </a:rPr>
              <a:t>(приказ МАУ ИМЦ </a:t>
            </a:r>
            <a:r>
              <a:rPr lang="ru-RU" sz="3600" b="1" dirty="0" err="1">
                <a:solidFill>
                  <a:srgbClr val="FF0000"/>
                </a:solidFill>
                <a:latin typeface="+mn-lt"/>
              </a:rPr>
              <a:t>г.Тюмени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 от 11.01.2022 №5)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51516-7A28-4D8B-B686-A5B0662A3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256"/>
            <a:ext cx="10515600" cy="5096308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87190865"/>
              </p:ext>
            </p:extLst>
          </p:nvPr>
        </p:nvGraphicFramePr>
        <p:xfrm>
          <a:off x="443345" y="1246140"/>
          <a:ext cx="1145771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459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FAC18-53CF-4767-92D3-CF1F04EA6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679"/>
            <a:ext cx="10515600" cy="81323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Изменения нормативных документов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8A4FB2-90E2-42D1-82BA-A631B4C38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8436"/>
            <a:ext cx="10515600" cy="4948527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EC8D8CB9-2034-4B8C-9638-91BA9C9E84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168419"/>
              </p:ext>
            </p:extLst>
          </p:nvPr>
        </p:nvGraphicFramePr>
        <p:xfrm>
          <a:off x="838200" y="1228436"/>
          <a:ext cx="10515600" cy="5185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35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9AA3C-398E-4C75-96DC-B6D0A5EC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781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Участие в проекте по апробации ПРП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8D6287-2EC1-4C0C-AD40-FCE753D4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32873"/>
            <a:ext cx="10515600" cy="4828454"/>
          </a:xfrm>
        </p:spPr>
        <p:txBody>
          <a:bodyPr/>
          <a:lstStyle/>
          <a:p>
            <a:pPr algn="just"/>
            <a:r>
              <a:rPr lang="ru-RU" sz="2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С 15 сентября 2021 года по 30 апреля 2022 года проводится апробация Примерных рабочих программ НОО и ООО и Типового комплекта методических документов, являющихся частью методического обеспечения обновленных федеральных государственных образовательных стандартов начального общего и основного общего образования. </a:t>
            </a:r>
          </a:p>
          <a:p>
            <a:pPr algn="just"/>
            <a:r>
              <a:rPr lang="ru-RU" sz="2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проекта - экспертиза, апробация в практической педагогической деятельности и оценка практической значимости Примерных рабочих программ и Типового комплекта методических документов</a:t>
            </a:r>
            <a:r>
              <a:rPr lang="ru-RU" sz="2000" i="1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rgbClr val="00206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r" rtl="0" eaLnBrk="1" fontAlgn="t" latinLnBrk="0" hangingPunct="1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76180D3-4F13-4C8F-A9F9-DA60A11C81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187739"/>
              </p:ext>
            </p:extLst>
          </p:nvPr>
        </p:nvGraphicFramePr>
        <p:xfrm>
          <a:off x="1080655" y="3199318"/>
          <a:ext cx="10021454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582">
                  <a:extLst>
                    <a:ext uri="{9D8B030D-6E8A-4147-A177-3AD203B41FA5}">
                      <a16:colId xmlns:a16="http://schemas.microsoft.com/office/drawing/2014/main" val="3048066323"/>
                    </a:ext>
                  </a:extLst>
                </a:gridCol>
                <a:gridCol w="3315854">
                  <a:extLst>
                    <a:ext uri="{9D8B030D-6E8A-4147-A177-3AD203B41FA5}">
                      <a16:colId xmlns:a16="http://schemas.microsoft.com/office/drawing/2014/main" val="3238561484"/>
                    </a:ext>
                  </a:extLst>
                </a:gridCol>
                <a:gridCol w="3205018">
                  <a:extLst>
                    <a:ext uri="{9D8B030D-6E8A-4147-A177-3AD203B41FA5}">
                      <a16:colId xmlns:a16="http://schemas.microsoft.com/office/drawing/2014/main" val="2438650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с 15.09.2022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Дополнительно с 01.02.2022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ВСЕГО: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655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ОУ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US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ОУ – заявились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ОУ – рекомендовано</a:t>
                      </a:r>
                      <a:endParaRPr lang="ru-RU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3</a:t>
                      </a:r>
                      <a:r>
                        <a:rPr lang="en-US" sz="2000" b="1" i="0" u="none" strike="noStrike" dirty="0">
                          <a:effectLst/>
                          <a:latin typeface="+mn-lt"/>
                        </a:rPr>
                        <a:t>6</a:t>
                      </a:r>
                      <a:r>
                        <a:rPr lang="ru-RU" sz="2000" b="1" i="0" u="none" strike="noStrike" dirty="0">
                          <a:effectLst/>
                          <a:latin typeface="+mn-lt"/>
                        </a:rPr>
                        <a:t> ОУ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140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 педагог прошли регистрацию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НОО - 85 педагогов (из них 36 многоразовое участие)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ООО – 59 педагогов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0" dirty="0"/>
                        <a:t>50</a:t>
                      </a:r>
                      <a:r>
                        <a:rPr lang="ru-RU" sz="2000" b="0" dirty="0"/>
                        <a:t> педагогов ООО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latin typeface="+mn-lt"/>
                        </a:rPr>
                        <a:t>3</a:t>
                      </a:r>
                      <a:r>
                        <a:rPr lang="en-US" sz="2000" b="1" dirty="0">
                          <a:latin typeface="+mn-lt"/>
                        </a:rPr>
                        <a:t>81</a:t>
                      </a:r>
                      <a:r>
                        <a:rPr lang="ru-RU" sz="2000" b="1" dirty="0">
                          <a:latin typeface="+mn-lt"/>
                        </a:rPr>
                        <a:t> экспертиза</a:t>
                      </a:r>
                    </a:p>
                    <a:p>
                      <a:pPr algn="r"/>
                      <a:endParaRPr lang="ru-RU" sz="2000" b="1" dirty="0">
                        <a:latin typeface="+mn-lt"/>
                      </a:endParaRPr>
                    </a:p>
                    <a:p>
                      <a:pPr algn="l"/>
                      <a:r>
                        <a:rPr lang="ru-RU" sz="2000" b="1" dirty="0">
                          <a:latin typeface="+mn-lt"/>
                        </a:rPr>
                        <a:t>НОО</a:t>
                      </a:r>
                      <a:r>
                        <a:rPr lang="ru-RU" sz="2000" b="1" baseline="0" dirty="0">
                          <a:latin typeface="+mn-lt"/>
                        </a:rPr>
                        <a:t> – 85 педагогов (272 экспертизы)</a:t>
                      </a:r>
                    </a:p>
                    <a:p>
                      <a:pPr algn="l"/>
                      <a:r>
                        <a:rPr lang="ru-RU" sz="2000" b="1" baseline="0" dirty="0">
                          <a:latin typeface="+mn-lt"/>
                        </a:rPr>
                        <a:t>ООО – 109 педагогов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102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Программ: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/>
                        <a:t>НОО – 11, ООО –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/>
                        <a:t>Программ: </a:t>
                      </a:r>
                    </a:p>
                    <a:p>
                      <a:r>
                        <a:rPr lang="ru-RU" sz="2000" dirty="0"/>
                        <a:t>ООО - 15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>
                          <a:latin typeface="+mn-lt"/>
                        </a:rPr>
                        <a:t>Программ:</a:t>
                      </a:r>
                    </a:p>
                    <a:p>
                      <a:pPr algn="l"/>
                      <a:r>
                        <a:rPr lang="ru-RU" sz="2000" b="1" dirty="0">
                          <a:latin typeface="+mn-lt"/>
                        </a:rPr>
                        <a:t>НОО – 11, ООО - 18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73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6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9AA3C-398E-4C75-96DC-B6D0A5EC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4872"/>
            <a:ext cx="10515600" cy="92363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Участие в проекте (по предметам) на уровне НОО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8D6287-2EC1-4C0C-AD40-FCE753D4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CBEDF835-2C6C-443B-99E9-E80BAC5D9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449841"/>
              </p:ext>
            </p:extLst>
          </p:nvPr>
        </p:nvGraphicFramePr>
        <p:xfrm>
          <a:off x="3357418" y="1348510"/>
          <a:ext cx="547716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7164">
                  <a:extLst>
                    <a:ext uri="{9D8B030D-6E8A-4147-A177-3AD203B41FA5}">
                      <a16:colId xmlns:a16="http://schemas.microsoft.com/office/drawing/2014/main" val="820553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с 15.09.2022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006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Русский язык - 40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64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Литературное чтение - 34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7220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Родной язык (русский) - 1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710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Литературное чтение на родном языке (русском) - 3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697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Математика - 39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321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Окружающий мир – 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467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Изобразительное искусство –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5324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Музыка - 30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8378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Технология - 32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117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Физическая культура - 25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476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ОРКСЭ - 2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911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dirty="0"/>
                        <a:t>Всего: 272 экспертизы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2639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067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F9AA3C-398E-4C75-96DC-B6D0A5EC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4072"/>
            <a:ext cx="10515600" cy="613929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Участие в проекте (по предметам) на уровне ООО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8D6287-2EC1-4C0C-AD40-FCE753D41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6145"/>
            <a:ext cx="10515600" cy="492081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5">
            <a:extLst>
              <a:ext uri="{FF2B5EF4-FFF2-40B4-BE49-F238E27FC236}">
                <a16:creationId xmlns:a16="http://schemas.microsoft.com/office/drawing/2014/main" id="{CBEDF835-2C6C-443B-99E9-E80BAC5D98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621877"/>
              </p:ext>
            </p:extLst>
          </p:nvPr>
        </p:nvGraphicFramePr>
        <p:xfrm>
          <a:off x="1906154" y="988001"/>
          <a:ext cx="8379692" cy="555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0610">
                  <a:extLst>
                    <a:ext uri="{9D8B030D-6E8A-4147-A177-3AD203B41FA5}">
                      <a16:colId xmlns:a16="http://schemas.microsoft.com/office/drawing/2014/main" val="820553414"/>
                    </a:ext>
                  </a:extLst>
                </a:gridCol>
                <a:gridCol w="4199082">
                  <a:extLst>
                    <a:ext uri="{9D8B030D-6E8A-4147-A177-3AD203B41FA5}">
                      <a16:colId xmlns:a16="http://schemas.microsoft.com/office/drawing/2014/main" val="20650103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с 15.09.2022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Дополнительно с 01.02.2022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00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Русский язык – 2, Литература - 6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Русский язык – 4, Литература - 11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64746"/>
                  </a:ext>
                </a:extLst>
              </a:tr>
              <a:tr h="168564">
                <a:tc>
                  <a:txBody>
                    <a:bodyPr/>
                    <a:lstStyle/>
                    <a:p>
                      <a:r>
                        <a:rPr lang="ru-RU" sz="1600" dirty="0"/>
                        <a:t>Английский язык - 6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Английский язык - 6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71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Немецкий язык 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Немецкий язык - 1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49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Математика - 20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Математика - 2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697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Физика – 11, Информатика - 5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/>
                        <a:t>Информатика - 2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653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Биология – 2, химия - 1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321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История – 1, обществознание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История – 3, обществознание - 4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365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География - 4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719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/>
                        <a:t>МХК - 2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Изобразительное искусство - 3, музыка - 2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666810"/>
                  </a:ext>
                </a:extLst>
              </a:tr>
              <a:tr h="248286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Технология - 4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808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Родной язык (русский) и Родная литература (русская) –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6467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Физическая культура</a:t>
                      </a:r>
                      <a:r>
                        <a:rPr lang="ru-RU" sz="1600" baseline="0" dirty="0"/>
                        <a:t> - 0</a:t>
                      </a:r>
                      <a:r>
                        <a:rPr lang="ru-RU" sz="1600" dirty="0"/>
                        <a:t>, ОБЖ - 2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117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/>
                        <a:t>Всего:  59 экспертиз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/>
                        <a:t>Всего:  48 экспертиз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7001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/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/>
                        <a:t>ОУ №№7, 9,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</a:rPr>
                        <a:t>15, 22,</a:t>
                      </a:r>
                      <a:r>
                        <a:rPr lang="ru-RU" sz="1600" b="1" dirty="0"/>
                        <a:t> 30, 38,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</a:rPr>
                        <a:t>40, </a:t>
                      </a:r>
                      <a:r>
                        <a:rPr lang="ru-RU" sz="1600" b="1" dirty="0"/>
                        <a:t>41, 42, 43, 45, 48, 52, 60, 62, </a:t>
                      </a:r>
                      <a:r>
                        <a:rPr lang="ru-RU" sz="1600" b="1" dirty="0">
                          <a:solidFill>
                            <a:srgbClr val="00B050"/>
                          </a:solidFill>
                        </a:rPr>
                        <a:t>63, 70, г.№1, 5, 21, </a:t>
                      </a:r>
                      <a:r>
                        <a:rPr lang="ru-RU" sz="1600" b="1" dirty="0"/>
                        <a:t>49, л.93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40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EED9B6-93B5-4616-927F-56905181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836" y="365125"/>
            <a:ext cx="10226964" cy="69705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Этапы участия в апробации и инструментарий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E4C27CB-0378-4035-9714-F5B062078E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329517"/>
              </p:ext>
            </p:extLst>
          </p:nvPr>
        </p:nvGraphicFramePr>
        <p:xfrm>
          <a:off x="682336" y="886691"/>
          <a:ext cx="10827327" cy="5708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8418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2E9901-FEF9-467B-8369-B96C0281E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D0E62AC0-12C8-46C9-989F-77A6A7C29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90945" y="-249382"/>
            <a:ext cx="12457194" cy="7632687"/>
          </a:xfrm>
          <a:ln>
            <a:solidFill>
              <a:srgbClr val="FF0000"/>
            </a:solidFill>
          </a:ln>
        </p:spPr>
      </p:pic>
      <p:sp>
        <p:nvSpPr>
          <p:cNvPr id="3" name="Блок-схема: знак завершения 2">
            <a:extLst>
              <a:ext uri="{FF2B5EF4-FFF2-40B4-BE49-F238E27FC236}">
                <a16:creationId xmlns:a16="http://schemas.microsoft.com/office/drawing/2014/main" id="{78FD8B3F-80A7-4422-8DBD-27B62A64561E}"/>
              </a:ext>
            </a:extLst>
          </p:cNvPr>
          <p:cNvSpPr/>
          <p:nvPr/>
        </p:nvSpPr>
        <p:spPr>
          <a:xfrm>
            <a:off x="303068" y="1209964"/>
            <a:ext cx="1830532" cy="332509"/>
          </a:xfrm>
          <a:prstGeom prst="flowChartTerminator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www.edsoo.ru</a:t>
            </a:r>
            <a:endParaRPr lang="ru-RU" b="1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397FBB47-E130-45BE-853E-7C9D87D21CCD}"/>
              </a:ext>
            </a:extLst>
          </p:cNvPr>
          <p:cNvCxnSpPr/>
          <p:nvPr/>
        </p:nvCxnSpPr>
        <p:spPr>
          <a:xfrm flipH="1" flipV="1">
            <a:off x="1218334" y="318655"/>
            <a:ext cx="193675" cy="8913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323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5064F-C916-4E60-A24E-CE79CF6E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3287"/>
          </a:xfrm>
        </p:spPr>
        <p:txBody>
          <a:bodyPr>
            <a:noAutofit/>
          </a:bodyPr>
          <a:lstStyle/>
          <a:p>
            <a:pPr lvl="0" algn="ctr" fontAlgn="base">
              <a:lnSpc>
                <a:spcPct val="100000"/>
              </a:lnSpc>
              <a:spcAft>
                <a:spcPct val="0"/>
              </a:spcAft>
            </a:pP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для муниципальных автономных общеобразовательных учреждений города Тюмени </a:t>
            </a:r>
            <a:br>
              <a:rPr lang="ru-RU" alt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апробации Примерных рабочих программ по учебным предметам</a:t>
            </a:r>
            <a:br>
              <a:rPr lang="ru-RU" alt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Типового комплекта методических документов</a:t>
            </a:r>
            <a:br>
              <a:rPr lang="ru-RU" altLang="ru-RU" sz="1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новыми ФГОС</a:t>
            </a:r>
            <a:r>
              <a:rPr lang="ru-RU" altLang="ru-RU" sz="1400" b="1" dirty="0">
                <a:solidFill>
                  <a:srgbClr val="FF0000"/>
                </a:solidFill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lang="ru-RU" altLang="ru-RU" sz="1400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НОО и ООО</a:t>
            </a:r>
            <a:endParaRPr lang="ru-RU" sz="1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6934643"/>
              </p:ext>
            </p:extLst>
          </p:nvPr>
        </p:nvGraphicFramePr>
        <p:xfrm>
          <a:off x="568038" y="1385453"/>
          <a:ext cx="11042072" cy="4988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9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3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946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 п/п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Мероприятия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Ответственные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Сроки выполнения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Ссылки на сайт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Направление заявки на участие в апробации Примерных рабочих программ (в дополнительный период) в МАУ ИМЦ г. Тюмени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 ОО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27.01.2022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Googl</a:t>
                      </a:r>
                      <a:r>
                        <a:rPr lang="ru-RU" sz="1100">
                          <a:effectLst/>
                        </a:rPr>
                        <a:t>-почта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Разработка приказа о создании рабочей группы на уровне ОО по экспертизе Примерных рабочих программ по каждому учебному предмету (в соответствии с заявкой)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 ОО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 01.02.2022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75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Прохождение регистрации участниками апробации на платформе ФГБНУ «ИСРО РАО»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Учитель-эксперт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(в соответствии с заявкой)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 01.02.2022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hlinkClick r:id="rId2"/>
                        </a:rPr>
                        <a:t>https://forms.yandex.ru/u/61a50913cb348a87afa36f5c/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Установочное совещание в ОО с учителями - участниками экспертизы Примерной рабочей программы и Типового комплекта методических документов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Руководитель ОО Ответственный за апробацию ПРП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01.02.2022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3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Загрузка Примерных рабочих программ по учебным предметам, заявленных ОО для экспертизы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Учитель-эксперт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01.02.2022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hlinkClick r:id="rId3"/>
                        </a:rPr>
                        <a:t>https://edsoo.ru/Primernie_rabochie_progra.htm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83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Загрузка Типового комплекта методических документов, в том числе по учебным предметам (при наличии)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Учитель-эксперт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01.02.2022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sng">
                          <a:effectLst/>
                          <a:hlinkClick r:id="rId4"/>
                        </a:rPr>
                        <a:t>https://edsoo.ru/Tipovoj_komplekt_metodich_16.htm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74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Загрузка форм для ознакомления: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 анкета для оценки педагогическими работниками содержания материалов Примерных рабочих программ по предметам, а также Типового комплекта методических документов;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 Инструкция по заполнению анкеты по итогам экспертной оценки содержания материалов Примерной рабочей программы по предмету;</a:t>
                      </a:r>
                      <a:endParaRPr lang="ru-RU" sz="100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- Инструкция по заполнению анкеты по итогам экспертной оценки содержания материалов Типового комплекта методических документов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Учитель-эксперт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до 04.02.2022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u="sng" dirty="0">
                          <a:effectLst/>
                          <a:hlinkClick r:id="rId5"/>
                        </a:rPr>
                        <a:t>https://edsoo.ru/Aprobaciya_primernih_rabo.htm</a:t>
                      </a:r>
                      <a:r>
                        <a:rPr lang="ru-RU" sz="1100" dirty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576" marR="615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34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5064F-C916-4E60-A24E-CE79CF6ED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713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+mn-lt"/>
              </a:rPr>
              <a:t>Порядок участия в апробации на уровне ОО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A51516-7A28-4D8B-B686-A5B0662A3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2256"/>
            <a:ext cx="10515600" cy="509630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Регистрация учителя-эксперта на портале </a:t>
            </a:r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www.edsoo.ru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r>
              <a:rPr lang="ru-RU" dirty="0">
                <a:solidFill>
                  <a:srgbClr val="002060"/>
                </a:solidFill>
              </a:rPr>
              <a:t>Загрузка ПРП по учебному предмету и ТКМД (в том числе по предмету)</a:t>
            </a:r>
          </a:p>
          <a:p>
            <a:r>
              <a:rPr lang="ru-RU" dirty="0">
                <a:solidFill>
                  <a:srgbClr val="002060"/>
                </a:solidFill>
              </a:rPr>
              <a:t>Загрузка форм: Анкета для оценки ПРП и ТКМД, Инструкция по заполнению форм (для ознакомления)</a:t>
            </a:r>
          </a:p>
          <a:p>
            <a:r>
              <a:rPr lang="ru-RU" dirty="0">
                <a:solidFill>
                  <a:srgbClr val="002060"/>
                </a:solidFill>
              </a:rPr>
              <a:t>Семинары по апробации на сайте ИСРА РАО (график проведения семинаров)</a:t>
            </a:r>
          </a:p>
          <a:p>
            <a:r>
              <a:rPr lang="ru-RU" dirty="0">
                <a:solidFill>
                  <a:srgbClr val="002060"/>
                </a:solidFill>
              </a:rPr>
              <a:t>Анализ программ и ТКМД учителем-предметником</a:t>
            </a:r>
          </a:p>
          <a:p>
            <a:r>
              <a:rPr lang="ru-RU" dirty="0">
                <a:solidFill>
                  <a:srgbClr val="002060"/>
                </a:solidFill>
              </a:rPr>
              <a:t>Заполнение анкеты по экспертизе ПРП (в режиме онлайн) – по каждому предмету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Заполнение анкеты по экспертизе ТКМД (в режиме онлайн) – на весь комплект</a:t>
            </a:r>
          </a:p>
        </p:txBody>
      </p:sp>
    </p:spTree>
    <p:extLst>
      <p:ext uri="{BB962C8B-B14F-4D97-AF65-F5344CB8AC3E}">
        <p14:creationId xmlns:p14="http://schemas.microsoft.com/office/powerpoint/2010/main" val="29198335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1168</Words>
  <Application>Microsoft Office PowerPoint</Application>
  <PresentationFormat>Широкоэкранный</PresentationFormat>
  <Paragraphs>172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Об участии  в апробации примерных рабочих программ  по учебным предметам, разработанным  в соответствии с ФГОС НОО и ООО 2021</vt:lpstr>
      <vt:lpstr>Изменения нормативных документов</vt:lpstr>
      <vt:lpstr>Участие в проекте по апробации ПРП</vt:lpstr>
      <vt:lpstr>Участие в проекте (по предметам) на уровне НОО</vt:lpstr>
      <vt:lpstr>Участие в проекте (по предметам) на уровне ООО</vt:lpstr>
      <vt:lpstr>Этапы участия в апробации и инструментарий</vt:lpstr>
      <vt:lpstr>Презентация PowerPoint</vt:lpstr>
      <vt:lpstr>Рекомендации для муниципальных автономных общеобразовательных учреждений города Тюмени  по апробации Примерных рабочих программ по учебным предметам и Типового комплекта методических документов в соответствии с новыми ФГОС НОО и ООО</vt:lpstr>
      <vt:lpstr>Порядок участия в апробации на уровне ОО</vt:lpstr>
      <vt:lpstr>Типовой комплект методических документов</vt:lpstr>
      <vt:lpstr>Мероприятия по сопровождению апробации  (приказ МАУ ИМЦ г.Тюмени от 11.01.2022 №5)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Апробация примерных рабочих программ по учебным предметам</dc:title>
  <dc:creator>Елена</dc:creator>
  <cp:lastModifiedBy>Елена</cp:lastModifiedBy>
  <cp:revision>17</cp:revision>
  <dcterms:created xsi:type="dcterms:W3CDTF">2022-01-28T16:13:21Z</dcterms:created>
  <dcterms:modified xsi:type="dcterms:W3CDTF">2022-02-01T07:01:33Z</dcterms:modified>
</cp:coreProperties>
</file>